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79" r:id="rId2"/>
    <p:sldId id="278" r:id="rId3"/>
    <p:sldId id="276"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DE7EE"/>
    <a:srgbClr val="FBD9E4"/>
    <a:srgbClr val="FCD8F5"/>
    <a:srgbClr val="EEE7FD"/>
    <a:srgbClr val="C9B1F9"/>
    <a:srgbClr val="F8FDCB"/>
    <a:srgbClr val="E9FEDA"/>
    <a:srgbClr val="203864"/>
    <a:srgbClr val="D7F3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0" d="100"/>
          <a:sy n="60" d="100"/>
        </p:scale>
        <p:origin x="908" y="2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Benazir Alam" userId="696a977d76db0f94" providerId="LiveId" clId="{9DF60721-44D5-4416-9251-B0625CEB373B}"/>
    <pc:docChg chg="custSel modSld">
      <pc:chgData name="Dr Benazir Alam" userId="696a977d76db0f94" providerId="LiveId" clId="{9DF60721-44D5-4416-9251-B0625CEB373B}" dt="2024-03-22T10:07:39.539" v="42" actId="20577"/>
      <pc:docMkLst>
        <pc:docMk/>
      </pc:docMkLst>
      <pc:sldChg chg="delSp modSp mod">
        <pc:chgData name="Dr Benazir Alam" userId="696a977d76db0f94" providerId="LiveId" clId="{9DF60721-44D5-4416-9251-B0625CEB373B}" dt="2024-03-22T10:07:39.539" v="42" actId="20577"/>
        <pc:sldMkLst>
          <pc:docMk/>
          <pc:sldMk cId="1622356307" sldId="276"/>
        </pc:sldMkLst>
        <pc:spChg chg="mod">
          <ac:chgData name="Dr Benazir Alam" userId="696a977d76db0f94" providerId="LiveId" clId="{9DF60721-44D5-4416-9251-B0625CEB373B}" dt="2024-03-22T10:07:27.305" v="33" actId="20577"/>
          <ac:spMkLst>
            <pc:docMk/>
            <pc:sldMk cId="1622356307" sldId="276"/>
            <ac:spMk id="1048596" creationId="{00000000-0000-0000-0000-000000000000}"/>
          </ac:spMkLst>
        </pc:spChg>
        <pc:spChg chg="mod">
          <ac:chgData name="Dr Benazir Alam" userId="696a977d76db0f94" providerId="LiveId" clId="{9DF60721-44D5-4416-9251-B0625CEB373B}" dt="2024-03-22T10:07:39.539" v="42" actId="20577"/>
          <ac:spMkLst>
            <pc:docMk/>
            <pc:sldMk cId="1622356307" sldId="276"/>
            <ac:spMk id="1048597" creationId="{00000000-0000-0000-0000-000000000000}"/>
          </ac:spMkLst>
        </pc:spChg>
        <pc:picChg chg="del">
          <ac:chgData name="Dr Benazir Alam" userId="696a977d76db0f94" providerId="LiveId" clId="{9DF60721-44D5-4416-9251-B0625CEB373B}" dt="2024-03-22T10:07:11.133" v="0" actId="478"/>
          <ac:picMkLst>
            <pc:docMk/>
            <pc:sldMk cId="1622356307" sldId="276"/>
            <ac:picMk id="3" creationId="{92B6860A-4BA7-FC95-8CFB-E7D07324718F}"/>
          </ac:picMkLst>
        </pc:picChg>
      </pc:sldChg>
    </pc:docChg>
  </pc:docChgLst>
  <pc:docChgLst>
    <pc:chgData name="Dr Benazir Alam" userId="696a977d76db0f94" providerId="LiveId" clId="{2B1D4CB0-C824-4C4D-8FFD-4B5BA8A5B542}"/>
    <pc:docChg chg="modSld">
      <pc:chgData name="Dr Benazir Alam" userId="696a977d76db0f94" providerId="LiveId" clId="{2B1D4CB0-C824-4C4D-8FFD-4B5BA8A5B542}" dt="2023-09-13T08:35:48.655" v="45" actId="20577"/>
      <pc:docMkLst>
        <pc:docMk/>
      </pc:docMkLst>
      <pc:sldChg chg="modSp mod">
        <pc:chgData name="Dr Benazir Alam" userId="696a977d76db0f94" providerId="LiveId" clId="{2B1D4CB0-C824-4C4D-8FFD-4B5BA8A5B542}" dt="2023-09-13T08:35:48.655" v="45" actId="20577"/>
        <pc:sldMkLst>
          <pc:docMk/>
          <pc:sldMk cId="1622356307" sldId="276"/>
        </pc:sldMkLst>
        <pc:spChg chg="mod">
          <ac:chgData name="Dr Benazir Alam" userId="696a977d76db0f94" providerId="LiveId" clId="{2B1D4CB0-C824-4C4D-8FFD-4B5BA8A5B542}" dt="2023-09-13T08:12:29.462" v="2" actId="20577"/>
          <ac:spMkLst>
            <pc:docMk/>
            <pc:sldMk cId="1622356307" sldId="276"/>
            <ac:spMk id="1048596" creationId="{00000000-0000-0000-0000-000000000000}"/>
          </ac:spMkLst>
        </pc:spChg>
        <pc:spChg chg="mod">
          <ac:chgData name="Dr Benazir Alam" userId="696a977d76db0f94" providerId="LiveId" clId="{2B1D4CB0-C824-4C4D-8FFD-4B5BA8A5B542}" dt="2023-09-13T08:35:48.655" v="45" actId="20577"/>
          <ac:spMkLst>
            <pc:docMk/>
            <pc:sldMk cId="1622356307" sldId="276"/>
            <ac:spMk id="1048597" creationId="{00000000-0000-0000-0000-000000000000}"/>
          </ac:spMkLst>
        </pc:spChg>
      </pc:sldChg>
    </pc:docChg>
  </pc:docChgLst>
  <pc:docChgLst>
    <pc:chgData name="Dr. Bijit Biswas, CFM, AIIMS Deoghar" userId="eacc5fe8327dc998" providerId="LiveId" clId="{BA3185DB-1318-4663-B5A4-E1820A0FB74A}"/>
    <pc:docChg chg="custSel modSld">
      <pc:chgData name="Dr. Bijit Biswas, CFM, AIIMS Deoghar" userId="eacc5fe8327dc998" providerId="LiveId" clId="{BA3185DB-1318-4663-B5A4-E1820A0FB74A}" dt="2024-07-17T05:27:29.332" v="246" actId="20577"/>
      <pc:docMkLst>
        <pc:docMk/>
      </pc:docMkLst>
      <pc:sldChg chg="addSp delSp modSp mod">
        <pc:chgData name="Dr. Bijit Biswas, CFM, AIIMS Deoghar" userId="eacc5fe8327dc998" providerId="LiveId" clId="{BA3185DB-1318-4663-B5A4-E1820A0FB74A}" dt="2024-07-17T05:27:29.332" v="246" actId="20577"/>
        <pc:sldMkLst>
          <pc:docMk/>
          <pc:sldMk cId="1622356307" sldId="276"/>
        </pc:sldMkLst>
        <pc:spChg chg="mod">
          <ac:chgData name="Dr. Bijit Biswas, CFM, AIIMS Deoghar" userId="eacc5fe8327dc998" providerId="LiveId" clId="{BA3185DB-1318-4663-B5A4-E1820A0FB74A}" dt="2024-07-17T05:27:29.332" v="246" actId="20577"/>
          <ac:spMkLst>
            <pc:docMk/>
            <pc:sldMk cId="1622356307" sldId="276"/>
            <ac:spMk id="1048596" creationId="{00000000-0000-0000-0000-000000000000}"/>
          </ac:spMkLst>
        </pc:spChg>
        <pc:spChg chg="mod">
          <ac:chgData name="Dr. Bijit Biswas, CFM, AIIMS Deoghar" userId="eacc5fe8327dc998" providerId="LiveId" clId="{BA3185DB-1318-4663-B5A4-E1820A0FB74A}" dt="2024-07-17T05:23:26.458" v="231" actId="20577"/>
          <ac:spMkLst>
            <pc:docMk/>
            <pc:sldMk cId="1622356307" sldId="276"/>
            <ac:spMk id="1048597" creationId="{00000000-0000-0000-0000-000000000000}"/>
          </ac:spMkLst>
        </pc:spChg>
        <pc:picChg chg="del">
          <ac:chgData name="Dr. Bijit Biswas, CFM, AIIMS Deoghar" userId="eacc5fe8327dc998" providerId="LiveId" clId="{BA3185DB-1318-4663-B5A4-E1820A0FB74A}" dt="2024-07-17T05:12:03.452" v="147" actId="478"/>
          <ac:picMkLst>
            <pc:docMk/>
            <pc:sldMk cId="1622356307" sldId="276"/>
            <ac:picMk id="3" creationId="{D156A2FF-1858-DE67-346B-AF43A4647D44}"/>
          </ac:picMkLst>
        </pc:picChg>
        <pc:picChg chg="del">
          <ac:chgData name="Dr. Bijit Biswas, CFM, AIIMS Deoghar" userId="eacc5fe8327dc998" providerId="LiveId" clId="{BA3185DB-1318-4663-B5A4-E1820A0FB74A}" dt="2024-07-17T05:14:43.008" v="191" actId="478"/>
          <ac:picMkLst>
            <pc:docMk/>
            <pc:sldMk cId="1622356307" sldId="276"/>
            <ac:picMk id="4" creationId="{BBA213B7-DAC6-6D47-ABBE-B930FFF758BB}"/>
          </ac:picMkLst>
        </pc:picChg>
        <pc:picChg chg="add mod">
          <ac:chgData name="Dr. Bijit Biswas, CFM, AIIMS Deoghar" userId="eacc5fe8327dc998" providerId="LiveId" clId="{BA3185DB-1318-4663-B5A4-E1820A0FB74A}" dt="2024-07-17T05:14:02.175" v="156" actId="1076"/>
          <ac:picMkLst>
            <pc:docMk/>
            <pc:sldMk cId="1622356307" sldId="276"/>
            <ac:picMk id="7" creationId="{18B4541E-05FD-3003-B188-B5E5D38ACE3E}"/>
          </ac:picMkLst>
        </pc:picChg>
        <pc:picChg chg="add del mod">
          <ac:chgData name="Dr. Bijit Biswas, CFM, AIIMS Deoghar" userId="eacc5fe8327dc998" providerId="LiveId" clId="{BA3185DB-1318-4663-B5A4-E1820A0FB74A}" dt="2024-07-17T05:15:56.210" v="199" actId="21"/>
          <ac:picMkLst>
            <pc:docMk/>
            <pc:sldMk cId="1622356307" sldId="276"/>
            <ac:picMk id="10" creationId="{0B3DE150-1908-8FC1-7F8E-A570F6169B21}"/>
          </ac:picMkLst>
        </pc:picChg>
        <pc:picChg chg="add mod">
          <ac:chgData name="Dr. Bijit Biswas, CFM, AIIMS Deoghar" userId="eacc5fe8327dc998" providerId="LiveId" clId="{BA3185DB-1318-4663-B5A4-E1820A0FB74A}" dt="2024-07-17T05:19:06.012" v="225" actId="14100"/>
          <ac:picMkLst>
            <pc:docMk/>
            <pc:sldMk cId="1622356307" sldId="276"/>
            <ac:picMk id="11" creationId="{0B3DE150-1908-8FC1-7F8E-A570F6169B21}"/>
          </ac:picMkLst>
        </pc:picChg>
      </pc:sldChg>
    </pc:docChg>
  </pc:docChgLst>
  <pc:docChgLst>
    <pc:chgData name="Dr. Bijit Biswas, CFM, AIIMS Deoghar" userId="eacc5fe8327dc998" providerId="LiveId" clId="{A5B9A617-71F5-4CFB-A8F6-F863137A7EEC}"/>
    <pc:docChg chg="custSel modSld">
      <pc:chgData name="Dr. Bijit Biswas, CFM, AIIMS Deoghar" userId="eacc5fe8327dc998" providerId="LiveId" clId="{A5B9A617-71F5-4CFB-A8F6-F863137A7EEC}" dt="2024-07-18T10:21:29.063" v="50" actId="478"/>
      <pc:docMkLst>
        <pc:docMk/>
      </pc:docMkLst>
      <pc:sldChg chg="delSp modSp mod">
        <pc:chgData name="Dr. Bijit Biswas, CFM, AIIMS Deoghar" userId="eacc5fe8327dc998" providerId="LiveId" clId="{A5B9A617-71F5-4CFB-A8F6-F863137A7EEC}" dt="2024-07-18T10:21:29.063" v="50" actId="478"/>
        <pc:sldMkLst>
          <pc:docMk/>
          <pc:sldMk cId="1622356307" sldId="276"/>
        </pc:sldMkLst>
        <pc:spChg chg="mod">
          <ac:chgData name="Dr. Bijit Biswas, CFM, AIIMS Deoghar" userId="eacc5fe8327dc998" providerId="LiveId" clId="{A5B9A617-71F5-4CFB-A8F6-F863137A7EEC}" dt="2024-07-18T10:21:22.671" v="49" actId="113"/>
          <ac:spMkLst>
            <pc:docMk/>
            <pc:sldMk cId="1622356307" sldId="276"/>
            <ac:spMk id="8" creationId="{9F89EF09-F759-934B-AC5E-094CAFC383DA}"/>
          </ac:spMkLst>
        </pc:spChg>
        <pc:spChg chg="mod">
          <ac:chgData name="Dr. Bijit Biswas, CFM, AIIMS Deoghar" userId="eacc5fe8327dc998" providerId="LiveId" clId="{A5B9A617-71F5-4CFB-A8F6-F863137A7EEC}" dt="2024-07-18T10:20:47.273" v="12" actId="5793"/>
          <ac:spMkLst>
            <pc:docMk/>
            <pc:sldMk cId="1622356307" sldId="276"/>
            <ac:spMk id="1048597" creationId="{00000000-0000-0000-0000-000000000000}"/>
          </ac:spMkLst>
        </pc:spChg>
        <pc:picChg chg="del">
          <ac:chgData name="Dr. Bijit Biswas, CFM, AIIMS Deoghar" userId="eacc5fe8327dc998" providerId="LiveId" clId="{A5B9A617-71F5-4CFB-A8F6-F863137A7EEC}" dt="2024-07-18T10:21:29.063" v="50" actId="478"/>
          <ac:picMkLst>
            <pc:docMk/>
            <pc:sldMk cId="1622356307" sldId="276"/>
            <ac:picMk id="11" creationId="{0B3DE150-1908-8FC1-7F8E-A570F6169B21}"/>
          </ac:picMkLst>
        </pc:picChg>
      </pc:sldChg>
    </pc:docChg>
  </pc:docChgLst>
  <pc:docChgLst>
    <pc:chgData name="Dr. Bijit Biswas, CFM, AIIMS Deoghar" userId="eacc5fe8327dc998" providerId="LiveId" clId="{254C1AE6-6208-494A-B762-FC4E9C278E07}"/>
    <pc:docChg chg="undo custSel modSld">
      <pc:chgData name="Dr. Bijit Biswas, CFM, AIIMS Deoghar" userId="eacc5fe8327dc998" providerId="LiveId" clId="{254C1AE6-6208-494A-B762-FC4E9C278E07}" dt="2024-05-25T15:04:45.242" v="1203" actId="478"/>
      <pc:docMkLst>
        <pc:docMk/>
      </pc:docMkLst>
      <pc:sldChg chg="addSp delSp modSp mod">
        <pc:chgData name="Dr. Bijit Biswas, CFM, AIIMS Deoghar" userId="eacc5fe8327dc998" providerId="LiveId" clId="{254C1AE6-6208-494A-B762-FC4E9C278E07}" dt="2024-05-25T15:04:45.242" v="1203" actId="478"/>
        <pc:sldMkLst>
          <pc:docMk/>
          <pc:sldMk cId="1622356307" sldId="276"/>
        </pc:sldMkLst>
        <pc:spChg chg="add del mod">
          <ac:chgData name="Dr. Bijit Biswas, CFM, AIIMS Deoghar" userId="eacc5fe8327dc998" providerId="LiveId" clId="{254C1AE6-6208-494A-B762-FC4E9C278E07}" dt="2024-05-25T15:04:45.242" v="1203" actId="478"/>
          <ac:spMkLst>
            <pc:docMk/>
            <pc:sldMk cId="1622356307" sldId="276"/>
            <ac:spMk id="2" creationId="{043CC94E-BB37-398A-3B1B-54588490BAD2}"/>
          </ac:spMkLst>
        </pc:spChg>
        <pc:spChg chg="del mod">
          <ac:chgData name="Dr. Bijit Biswas, CFM, AIIMS Deoghar" userId="eacc5fe8327dc998" providerId="LiveId" clId="{254C1AE6-6208-494A-B762-FC4E9C278E07}" dt="2024-05-25T14:16:55.156" v="212" actId="478"/>
          <ac:spMkLst>
            <pc:docMk/>
            <pc:sldMk cId="1622356307" sldId="276"/>
            <ac:spMk id="2" creationId="{1D806515-C933-3165-0D15-49B285C92C30}"/>
          </ac:spMkLst>
        </pc:spChg>
        <pc:spChg chg="add del">
          <ac:chgData name="Dr. Bijit Biswas, CFM, AIIMS Deoghar" userId="eacc5fe8327dc998" providerId="LiveId" clId="{254C1AE6-6208-494A-B762-FC4E9C278E07}" dt="2024-05-25T14:02:50.109" v="61" actId="478"/>
          <ac:spMkLst>
            <pc:docMk/>
            <pc:sldMk cId="1622356307" sldId="276"/>
            <ac:spMk id="4" creationId="{6CEFB1DD-808E-7FCB-5D30-689E179AA0B0}"/>
          </ac:spMkLst>
        </pc:spChg>
        <pc:spChg chg="add mod">
          <ac:chgData name="Dr. Bijit Biswas, CFM, AIIMS Deoghar" userId="eacc5fe8327dc998" providerId="LiveId" clId="{254C1AE6-6208-494A-B762-FC4E9C278E07}" dt="2024-05-25T14:01:49.209" v="57"/>
          <ac:spMkLst>
            <pc:docMk/>
            <pc:sldMk cId="1622356307" sldId="276"/>
            <ac:spMk id="5" creationId="{A7A78D03-621C-9C02-5D83-08B4081D6D88}"/>
          </ac:spMkLst>
        </pc:spChg>
        <pc:spChg chg="add mod">
          <ac:chgData name="Dr. Bijit Biswas, CFM, AIIMS Deoghar" userId="eacc5fe8327dc998" providerId="LiveId" clId="{254C1AE6-6208-494A-B762-FC4E9C278E07}" dt="2024-05-25T14:54:26.486" v="1101" actId="1076"/>
          <ac:spMkLst>
            <pc:docMk/>
            <pc:sldMk cId="1622356307" sldId="276"/>
            <ac:spMk id="6" creationId="{AEA9C581-95B1-B928-E54C-4D801D6757F8}"/>
          </ac:spMkLst>
        </pc:spChg>
        <pc:spChg chg="add mod">
          <ac:chgData name="Dr. Bijit Biswas, CFM, AIIMS Deoghar" userId="eacc5fe8327dc998" providerId="LiveId" clId="{254C1AE6-6208-494A-B762-FC4E9C278E07}" dt="2024-05-25T14:54:17.684" v="1099" actId="1076"/>
          <ac:spMkLst>
            <pc:docMk/>
            <pc:sldMk cId="1622356307" sldId="276"/>
            <ac:spMk id="8" creationId="{9F89EF09-F759-934B-AC5E-094CAFC383DA}"/>
          </ac:spMkLst>
        </pc:spChg>
        <pc:spChg chg="mod">
          <ac:chgData name="Dr. Bijit Biswas, CFM, AIIMS Deoghar" userId="eacc5fe8327dc998" providerId="LiveId" clId="{254C1AE6-6208-494A-B762-FC4E9C278E07}" dt="2024-05-25T14:52:14.877" v="1089" actId="2711"/>
          <ac:spMkLst>
            <pc:docMk/>
            <pc:sldMk cId="1622356307" sldId="276"/>
            <ac:spMk id="1048596" creationId="{00000000-0000-0000-0000-000000000000}"/>
          </ac:spMkLst>
        </pc:spChg>
        <pc:spChg chg="mod">
          <ac:chgData name="Dr. Bijit Biswas, CFM, AIIMS Deoghar" userId="eacc5fe8327dc998" providerId="LiveId" clId="{254C1AE6-6208-494A-B762-FC4E9C278E07}" dt="2024-05-25T14:57:12.133" v="1103" actId="20577"/>
          <ac:spMkLst>
            <pc:docMk/>
            <pc:sldMk cId="1622356307" sldId="276"/>
            <ac:spMk id="1048597" creationId="{00000000-0000-0000-0000-000000000000}"/>
          </ac:spMkLst>
        </pc:spChg>
        <pc:picChg chg="add mod">
          <ac:chgData name="Dr. Bijit Biswas, CFM, AIIMS Deoghar" userId="eacc5fe8327dc998" providerId="LiveId" clId="{254C1AE6-6208-494A-B762-FC4E9C278E07}" dt="2024-05-25T14:09:51.321" v="179" actId="1076"/>
          <ac:picMkLst>
            <pc:docMk/>
            <pc:sldMk cId="1622356307" sldId="276"/>
            <ac:picMk id="3" creationId="{D156A2FF-1858-DE67-346B-AF43A4647D44}"/>
          </ac:picMkLst>
        </pc:picChg>
        <pc:picChg chg="add mod">
          <ac:chgData name="Dr. Bijit Biswas, CFM, AIIMS Deoghar" userId="eacc5fe8327dc998" providerId="LiveId" clId="{254C1AE6-6208-494A-B762-FC4E9C278E07}" dt="2024-05-25T14:54:23.213" v="1100" actId="1076"/>
          <ac:picMkLst>
            <pc:docMk/>
            <pc:sldMk cId="1622356307" sldId="276"/>
            <ac:picMk id="4" creationId="{BBA213B7-DAC6-6D47-ABBE-B930FFF758BB}"/>
          </ac:picMkLst>
        </pc:picChg>
        <pc:picChg chg="mod">
          <ac:chgData name="Dr. Bijit Biswas, CFM, AIIMS Deoghar" userId="eacc5fe8327dc998" providerId="LiveId" clId="{254C1AE6-6208-494A-B762-FC4E9C278E07}" dt="2024-05-25T14:10:05.993" v="182" actId="14100"/>
          <ac:picMkLst>
            <pc:docMk/>
            <pc:sldMk cId="1622356307" sldId="276"/>
            <ac:picMk id="2097159"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F17CDA-938B-4581-ADCD-30C2D6C012C6}" type="datetimeFigureOut">
              <a:rPr lang="en-IN" smtClean="0"/>
              <a:t>08-05-2026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A7CE93-D7E0-4337-BDE0-60D30C3BC81C}" type="slidenum">
              <a:rPr lang="en-IN" smtClean="0"/>
              <a:t>‹#›</a:t>
            </a:fld>
            <a:endParaRPr lang="en-IN"/>
          </a:p>
        </p:txBody>
      </p:sp>
    </p:spTree>
    <p:extLst>
      <p:ext uri="{BB962C8B-B14F-4D97-AF65-F5344CB8AC3E}">
        <p14:creationId xmlns:p14="http://schemas.microsoft.com/office/powerpoint/2010/main" val="4123365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23FCE-958C-C60E-B870-B8ECA23AB78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47C03111-339D-FCD5-1632-FF14331103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E867B62B-1038-122E-8CFF-55718A98C8DB}"/>
              </a:ext>
            </a:extLst>
          </p:cNvPr>
          <p:cNvSpPr>
            <a:spLocks noGrp="1"/>
          </p:cNvSpPr>
          <p:nvPr>
            <p:ph type="dt" sz="half" idx="10"/>
          </p:nvPr>
        </p:nvSpPr>
        <p:spPr/>
        <p:txBody>
          <a:bodyPr/>
          <a:lstStyle/>
          <a:p>
            <a:fld id="{080CCCA5-A7F2-475E-A2B6-FCA3C3C23FB3}" type="datetimeFigureOut">
              <a:rPr lang="en-IN" smtClean="0"/>
              <a:t>08-05-2026</a:t>
            </a:fld>
            <a:endParaRPr lang="en-IN"/>
          </a:p>
        </p:txBody>
      </p:sp>
      <p:sp>
        <p:nvSpPr>
          <p:cNvPr id="5" name="Footer Placeholder 4">
            <a:extLst>
              <a:ext uri="{FF2B5EF4-FFF2-40B4-BE49-F238E27FC236}">
                <a16:creationId xmlns:a16="http://schemas.microsoft.com/office/drawing/2014/main" id="{A2FE2920-DEFD-773C-997F-BCC6813871B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195DA0C-DEB2-50E6-7642-8E4194954331}"/>
              </a:ext>
            </a:extLst>
          </p:cNvPr>
          <p:cNvSpPr>
            <a:spLocks noGrp="1"/>
          </p:cNvSpPr>
          <p:nvPr>
            <p:ph type="sldNum" sz="quarter" idx="12"/>
          </p:nvPr>
        </p:nvSpPr>
        <p:spPr/>
        <p:txBody>
          <a:bodyPr/>
          <a:lstStyle/>
          <a:p>
            <a:fld id="{65462639-BB85-431D-B8B6-D24B5EEC5FBD}" type="slidenum">
              <a:rPr lang="en-IN" smtClean="0"/>
              <a:t>‹#›</a:t>
            </a:fld>
            <a:endParaRPr lang="en-IN"/>
          </a:p>
        </p:txBody>
      </p:sp>
    </p:spTree>
    <p:extLst>
      <p:ext uri="{BB962C8B-B14F-4D97-AF65-F5344CB8AC3E}">
        <p14:creationId xmlns:p14="http://schemas.microsoft.com/office/powerpoint/2010/main" val="1351294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0E56C-915F-4F10-8093-943036B59508}"/>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E66B43D-7684-B84A-9FBB-2D6F34C3286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63FA3FB-9AAB-6A38-25F1-335A41E6A9AE}"/>
              </a:ext>
            </a:extLst>
          </p:cNvPr>
          <p:cNvSpPr>
            <a:spLocks noGrp="1"/>
          </p:cNvSpPr>
          <p:nvPr>
            <p:ph type="dt" sz="half" idx="10"/>
          </p:nvPr>
        </p:nvSpPr>
        <p:spPr/>
        <p:txBody>
          <a:bodyPr/>
          <a:lstStyle/>
          <a:p>
            <a:fld id="{080CCCA5-A7F2-475E-A2B6-FCA3C3C23FB3}" type="datetimeFigureOut">
              <a:rPr lang="en-IN" smtClean="0"/>
              <a:t>08-05-2026</a:t>
            </a:fld>
            <a:endParaRPr lang="en-IN"/>
          </a:p>
        </p:txBody>
      </p:sp>
      <p:sp>
        <p:nvSpPr>
          <p:cNvPr id="5" name="Footer Placeholder 4">
            <a:extLst>
              <a:ext uri="{FF2B5EF4-FFF2-40B4-BE49-F238E27FC236}">
                <a16:creationId xmlns:a16="http://schemas.microsoft.com/office/drawing/2014/main" id="{7791D942-56B6-E8F6-7DFA-F09F89AEBA0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F168AD8-7A08-9960-BCDD-44D03C44AE74}"/>
              </a:ext>
            </a:extLst>
          </p:cNvPr>
          <p:cNvSpPr>
            <a:spLocks noGrp="1"/>
          </p:cNvSpPr>
          <p:nvPr>
            <p:ph type="sldNum" sz="quarter" idx="12"/>
          </p:nvPr>
        </p:nvSpPr>
        <p:spPr/>
        <p:txBody>
          <a:bodyPr/>
          <a:lstStyle/>
          <a:p>
            <a:fld id="{65462639-BB85-431D-B8B6-D24B5EEC5FBD}" type="slidenum">
              <a:rPr lang="en-IN" smtClean="0"/>
              <a:t>‹#›</a:t>
            </a:fld>
            <a:endParaRPr lang="en-IN"/>
          </a:p>
        </p:txBody>
      </p:sp>
    </p:spTree>
    <p:extLst>
      <p:ext uri="{BB962C8B-B14F-4D97-AF65-F5344CB8AC3E}">
        <p14:creationId xmlns:p14="http://schemas.microsoft.com/office/powerpoint/2010/main" val="2922133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EA48F6-DF0A-A404-840C-36DE53996D2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10F7FDD-C069-628A-9CD9-659BCBF8D14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36103E9-5561-FB44-3DC9-6BBBD4C3A85A}"/>
              </a:ext>
            </a:extLst>
          </p:cNvPr>
          <p:cNvSpPr>
            <a:spLocks noGrp="1"/>
          </p:cNvSpPr>
          <p:nvPr>
            <p:ph type="dt" sz="half" idx="10"/>
          </p:nvPr>
        </p:nvSpPr>
        <p:spPr/>
        <p:txBody>
          <a:bodyPr/>
          <a:lstStyle/>
          <a:p>
            <a:fld id="{080CCCA5-A7F2-475E-A2B6-FCA3C3C23FB3}" type="datetimeFigureOut">
              <a:rPr lang="en-IN" smtClean="0"/>
              <a:t>08-05-2026</a:t>
            </a:fld>
            <a:endParaRPr lang="en-IN"/>
          </a:p>
        </p:txBody>
      </p:sp>
      <p:sp>
        <p:nvSpPr>
          <p:cNvPr id="5" name="Footer Placeholder 4">
            <a:extLst>
              <a:ext uri="{FF2B5EF4-FFF2-40B4-BE49-F238E27FC236}">
                <a16:creationId xmlns:a16="http://schemas.microsoft.com/office/drawing/2014/main" id="{9AB8049D-301C-4324-6C83-4DCD98C2D27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F5572A8-89D7-96C9-2872-D9EFF511BF9B}"/>
              </a:ext>
            </a:extLst>
          </p:cNvPr>
          <p:cNvSpPr>
            <a:spLocks noGrp="1"/>
          </p:cNvSpPr>
          <p:nvPr>
            <p:ph type="sldNum" sz="quarter" idx="12"/>
          </p:nvPr>
        </p:nvSpPr>
        <p:spPr/>
        <p:txBody>
          <a:bodyPr/>
          <a:lstStyle/>
          <a:p>
            <a:fld id="{65462639-BB85-431D-B8B6-D24B5EEC5FBD}" type="slidenum">
              <a:rPr lang="en-IN" smtClean="0"/>
              <a:t>‹#›</a:t>
            </a:fld>
            <a:endParaRPr lang="en-IN"/>
          </a:p>
        </p:txBody>
      </p:sp>
    </p:spTree>
    <p:extLst>
      <p:ext uri="{BB962C8B-B14F-4D97-AF65-F5344CB8AC3E}">
        <p14:creationId xmlns:p14="http://schemas.microsoft.com/office/powerpoint/2010/main" val="31784455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1855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0B82F-06A2-99F4-286E-F0B72FB821E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E4E1851-8C2A-799B-0343-4C41ED364F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C23D40A-A961-A519-A646-83AE112019F9}"/>
              </a:ext>
            </a:extLst>
          </p:cNvPr>
          <p:cNvSpPr>
            <a:spLocks noGrp="1"/>
          </p:cNvSpPr>
          <p:nvPr>
            <p:ph type="dt" sz="half" idx="10"/>
          </p:nvPr>
        </p:nvSpPr>
        <p:spPr/>
        <p:txBody>
          <a:bodyPr/>
          <a:lstStyle/>
          <a:p>
            <a:fld id="{080CCCA5-A7F2-475E-A2B6-FCA3C3C23FB3}" type="datetimeFigureOut">
              <a:rPr lang="en-IN" smtClean="0"/>
              <a:t>08-05-2026</a:t>
            </a:fld>
            <a:endParaRPr lang="en-IN"/>
          </a:p>
        </p:txBody>
      </p:sp>
      <p:sp>
        <p:nvSpPr>
          <p:cNvPr id="5" name="Footer Placeholder 4">
            <a:extLst>
              <a:ext uri="{FF2B5EF4-FFF2-40B4-BE49-F238E27FC236}">
                <a16:creationId xmlns:a16="http://schemas.microsoft.com/office/drawing/2014/main" id="{4543697D-8FAD-F1C4-B363-08909340F99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CC39998-CBF4-7BEC-597A-26F0A5B29667}"/>
              </a:ext>
            </a:extLst>
          </p:cNvPr>
          <p:cNvSpPr>
            <a:spLocks noGrp="1"/>
          </p:cNvSpPr>
          <p:nvPr>
            <p:ph type="sldNum" sz="quarter" idx="12"/>
          </p:nvPr>
        </p:nvSpPr>
        <p:spPr/>
        <p:txBody>
          <a:bodyPr/>
          <a:lstStyle/>
          <a:p>
            <a:fld id="{65462639-BB85-431D-B8B6-D24B5EEC5FBD}" type="slidenum">
              <a:rPr lang="en-IN" smtClean="0"/>
              <a:t>‹#›</a:t>
            </a:fld>
            <a:endParaRPr lang="en-IN"/>
          </a:p>
        </p:txBody>
      </p:sp>
    </p:spTree>
    <p:extLst>
      <p:ext uri="{BB962C8B-B14F-4D97-AF65-F5344CB8AC3E}">
        <p14:creationId xmlns:p14="http://schemas.microsoft.com/office/powerpoint/2010/main" val="811932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00BF2-2FFB-6CC2-DB1E-1F1FAC6A0A4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00194CA-F7FB-AA6F-6737-6A8C01F9CE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B67222-7300-1295-7D86-B2F2A005A35C}"/>
              </a:ext>
            </a:extLst>
          </p:cNvPr>
          <p:cNvSpPr>
            <a:spLocks noGrp="1"/>
          </p:cNvSpPr>
          <p:nvPr>
            <p:ph type="dt" sz="half" idx="10"/>
          </p:nvPr>
        </p:nvSpPr>
        <p:spPr/>
        <p:txBody>
          <a:bodyPr/>
          <a:lstStyle/>
          <a:p>
            <a:fld id="{080CCCA5-A7F2-475E-A2B6-FCA3C3C23FB3}" type="datetimeFigureOut">
              <a:rPr lang="en-IN" smtClean="0"/>
              <a:t>08-05-2026</a:t>
            </a:fld>
            <a:endParaRPr lang="en-IN"/>
          </a:p>
        </p:txBody>
      </p:sp>
      <p:sp>
        <p:nvSpPr>
          <p:cNvPr id="5" name="Footer Placeholder 4">
            <a:extLst>
              <a:ext uri="{FF2B5EF4-FFF2-40B4-BE49-F238E27FC236}">
                <a16:creationId xmlns:a16="http://schemas.microsoft.com/office/drawing/2014/main" id="{E85090AD-7D8A-1D19-66E9-DFE7E6DEA8A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0BE63DC-0FA4-2144-EBAA-3E8F7EF2F2C4}"/>
              </a:ext>
            </a:extLst>
          </p:cNvPr>
          <p:cNvSpPr>
            <a:spLocks noGrp="1"/>
          </p:cNvSpPr>
          <p:nvPr>
            <p:ph type="sldNum" sz="quarter" idx="12"/>
          </p:nvPr>
        </p:nvSpPr>
        <p:spPr/>
        <p:txBody>
          <a:bodyPr/>
          <a:lstStyle/>
          <a:p>
            <a:fld id="{65462639-BB85-431D-B8B6-D24B5EEC5FBD}" type="slidenum">
              <a:rPr lang="en-IN" smtClean="0"/>
              <a:t>‹#›</a:t>
            </a:fld>
            <a:endParaRPr lang="en-IN"/>
          </a:p>
        </p:txBody>
      </p:sp>
    </p:spTree>
    <p:extLst>
      <p:ext uri="{BB962C8B-B14F-4D97-AF65-F5344CB8AC3E}">
        <p14:creationId xmlns:p14="http://schemas.microsoft.com/office/powerpoint/2010/main" val="533855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C963A-B816-4766-58CA-51EF1DAA903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C3861B6-1B86-62C9-F76C-4C27C7FDB09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D34429A9-E4EC-9E55-62ED-A09530828C8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122901E2-CADC-740E-D3D1-CD5BB4AC1C7D}"/>
              </a:ext>
            </a:extLst>
          </p:cNvPr>
          <p:cNvSpPr>
            <a:spLocks noGrp="1"/>
          </p:cNvSpPr>
          <p:nvPr>
            <p:ph type="dt" sz="half" idx="10"/>
          </p:nvPr>
        </p:nvSpPr>
        <p:spPr/>
        <p:txBody>
          <a:bodyPr/>
          <a:lstStyle/>
          <a:p>
            <a:fld id="{080CCCA5-A7F2-475E-A2B6-FCA3C3C23FB3}" type="datetimeFigureOut">
              <a:rPr lang="en-IN" smtClean="0"/>
              <a:t>08-05-2026</a:t>
            </a:fld>
            <a:endParaRPr lang="en-IN"/>
          </a:p>
        </p:txBody>
      </p:sp>
      <p:sp>
        <p:nvSpPr>
          <p:cNvPr id="6" name="Footer Placeholder 5">
            <a:extLst>
              <a:ext uri="{FF2B5EF4-FFF2-40B4-BE49-F238E27FC236}">
                <a16:creationId xmlns:a16="http://schemas.microsoft.com/office/drawing/2014/main" id="{83E888B1-2FCF-A6DC-01DB-DF314004AC6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0118E60-F6F5-0D95-4A8B-C922BB0DA681}"/>
              </a:ext>
            </a:extLst>
          </p:cNvPr>
          <p:cNvSpPr>
            <a:spLocks noGrp="1"/>
          </p:cNvSpPr>
          <p:nvPr>
            <p:ph type="sldNum" sz="quarter" idx="12"/>
          </p:nvPr>
        </p:nvSpPr>
        <p:spPr/>
        <p:txBody>
          <a:bodyPr/>
          <a:lstStyle/>
          <a:p>
            <a:fld id="{65462639-BB85-431D-B8B6-D24B5EEC5FBD}" type="slidenum">
              <a:rPr lang="en-IN" smtClean="0"/>
              <a:t>‹#›</a:t>
            </a:fld>
            <a:endParaRPr lang="en-IN"/>
          </a:p>
        </p:txBody>
      </p:sp>
    </p:spTree>
    <p:extLst>
      <p:ext uri="{BB962C8B-B14F-4D97-AF65-F5344CB8AC3E}">
        <p14:creationId xmlns:p14="http://schemas.microsoft.com/office/powerpoint/2010/main" val="2581095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0C142-F2F2-D41F-3FA9-A0357176099C}"/>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3E49991-2A10-DDB8-84D3-11B34FFD17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046AC5-6298-E755-73CC-CB5FDC65264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86786CF9-FF12-58C4-DFF8-FBE4787BBB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37FCB2-5C5D-BDE6-5DDE-8FD47333F5F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E727253E-6270-7CB8-ED2C-B3DEF59C08F2}"/>
              </a:ext>
            </a:extLst>
          </p:cNvPr>
          <p:cNvSpPr>
            <a:spLocks noGrp="1"/>
          </p:cNvSpPr>
          <p:nvPr>
            <p:ph type="dt" sz="half" idx="10"/>
          </p:nvPr>
        </p:nvSpPr>
        <p:spPr/>
        <p:txBody>
          <a:bodyPr/>
          <a:lstStyle/>
          <a:p>
            <a:fld id="{080CCCA5-A7F2-475E-A2B6-FCA3C3C23FB3}" type="datetimeFigureOut">
              <a:rPr lang="en-IN" smtClean="0"/>
              <a:t>08-05-2026</a:t>
            </a:fld>
            <a:endParaRPr lang="en-IN"/>
          </a:p>
        </p:txBody>
      </p:sp>
      <p:sp>
        <p:nvSpPr>
          <p:cNvPr id="8" name="Footer Placeholder 7">
            <a:extLst>
              <a:ext uri="{FF2B5EF4-FFF2-40B4-BE49-F238E27FC236}">
                <a16:creationId xmlns:a16="http://schemas.microsoft.com/office/drawing/2014/main" id="{8E200E98-3F73-FA73-20F1-44C654C25A5B}"/>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B1019A7E-0DCB-4F7C-638F-07E554DD2F38}"/>
              </a:ext>
            </a:extLst>
          </p:cNvPr>
          <p:cNvSpPr>
            <a:spLocks noGrp="1"/>
          </p:cNvSpPr>
          <p:nvPr>
            <p:ph type="sldNum" sz="quarter" idx="12"/>
          </p:nvPr>
        </p:nvSpPr>
        <p:spPr/>
        <p:txBody>
          <a:bodyPr/>
          <a:lstStyle/>
          <a:p>
            <a:fld id="{65462639-BB85-431D-B8B6-D24B5EEC5FBD}" type="slidenum">
              <a:rPr lang="en-IN" smtClean="0"/>
              <a:t>‹#›</a:t>
            </a:fld>
            <a:endParaRPr lang="en-IN"/>
          </a:p>
        </p:txBody>
      </p:sp>
    </p:spTree>
    <p:extLst>
      <p:ext uri="{BB962C8B-B14F-4D97-AF65-F5344CB8AC3E}">
        <p14:creationId xmlns:p14="http://schemas.microsoft.com/office/powerpoint/2010/main" val="3117623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DECFC-34F6-C8A2-5760-561A22A3203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F12AF26-D64C-C9CD-319D-91713B2FBA09}"/>
              </a:ext>
            </a:extLst>
          </p:cNvPr>
          <p:cNvSpPr>
            <a:spLocks noGrp="1"/>
          </p:cNvSpPr>
          <p:nvPr>
            <p:ph type="dt" sz="half" idx="10"/>
          </p:nvPr>
        </p:nvSpPr>
        <p:spPr/>
        <p:txBody>
          <a:bodyPr/>
          <a:lstStyle/>
          <a:p>
            <a:fld id="{080CCCA5-A7F2-475E-A2B6-FCA3C3C23FB3}" type="datetimeFigureOut">
              <a:rPr lang="en-IN" smtClean="0"/>
              <a:t>08-05-2026</a:t>
            </a:fld>
            <a:endParaRPr lang="en-IN"/>
          </a:p>
        </p:txBody>
      </p:sp>
      <p:sp>
        <p:nvSpPr>
          <p:cNvPr id="4" name="Footer Placeholder 3">
            <a:extLst>
              <a:ext uri="{FF2B5EF4-FFF2-40B4-BE49-F238E27FC236}">
                <a16:creationId xmlns:a16="http://schemas.microsoft.com/office/drawing/2014/main" id="{F55622C8-D965-78CA-C2CD-6648917894E9}"/>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98B5D17C-AC7A-0748-FA18-29244BF7CB68}"/>
              </a:ext>
            </a:extLst>
          </p:cNvPr>
          <p:cNvSpPr>
            <a:spLocks noGrp="1"/>
          </p:cNvSpPr>
          <p:nvPr>
            <p:ph type="sldNum" sz="quarter" idx="12"/>
          </p:nvPr>
        </p:nvSpPr>
        <p:spPr/>
        <p:txBody>
          <a:bodyPr/>
          <a:lstStyle/>
          <a:p>
            <a:fld id="{65462639-BB85-431D-B8B6-D24B5EEC5FBD}" type="slidenum">
              <a:rPr lang="en-IN" smtClean="0"/>
              <a:t>‹#›</a:t>
            </a:fld>
            <a:endParaRPr lang="en-IN"/>
          </a:p>
        </p:txBody>
      </p:sp>
    </p:spTree>
    <p:extLst>
      <p:ext uri="{BB962C8B-B14F-4D97-AF65-F5344CB8AC3E}">
        <p14:creationId xmlns:p14="http://schemas.microsoft.com/office/powerpoint/2010/main" val="2283770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04DD8C-76AC-9415-2172-C73CC52AC558}"/>
              </a:ext>
            </a:extLst>
          </p:cNvPr>
          <p:cNvSpPr>
            <a:spLocks noGrp="1"/>
          </p:cNvSpPr>
          <p:nvPr>
            <p:ph type="dt" sz="half" idx="10"/>
          </p:nvPr>
        </p:nvSpPr>
        <p:spPr/>
        <p:txBody>
          <a:bodyPr/>
          <a:lstStyle/>
          <a:p>
            <a:fld id="{080CCCA5-A7F2-475E-A2B6-FCA3C3C23FB3}" type="datetimeFigureOut">
              <a:rPr lang="en-IN" smtClean="0"/>
              <a:t>08-05-2026</a:t>
            </a:fld>
            <a:endParaRPr lang="en-IN"/>
          </a:p>
        </p:txBody>
      </p:sp>
      <p:sp>
        <p:nvSpPr>
          <p:cNvPr id="3" name="Footer Placeholder 2">
            <a:extLst>
              <a:ext uri="{FF2B5EF4-FFF2-40B4-BE49-F238E27FC236}">
                <a16:creationId xmlns:a16="http://schemas.microsoft.com/office/drawing/2014/main" id="{5DDAAE80-6EC0-BC42-70A9-4EB26D48A870}"/>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361E7FC2-C74D-B7D5-0093-ED52143F9AA1}"/>
              </a:ext>
            </a:extLst>
          </p:cNvPr>
          <p:cNvSpPr>
            <a:spLocks noGrp="1"/>
          </p:cNvSpPr>
          <p:nvPr>
            <p:ph type="sldNum" sz="quarter" idx="12"/>
          </p:nvPr>
        </p:nvSpPr>
        <p:spPr/>
        <p:txBody>
          <a:bodyPr/>
          <a:lstStyle/>
          <a:p>
            <a:fld id="{65462639-BB85-431D-B8B6-D24B5EEC5FBD}" type="slidenum">
              <a:rPr lang="en-IN" smtClean="0"/>
              <a:t>‹#›</a:t>
            </a:fld>
            <a:endParaRPr lang="en-IN"/>
          </a:p>
        </p:txBody>
      </p:sp>
    </p:spTree>
    <p:extLst>
      <p:ext uri="{BB962C8B-B14F-4D97-AF65-F5344CB8AC3E}">
        <p14:creationId xmlns:p14="http://schemas.microsoft.com/office/powerpoint/2010/main" val="2616261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7DD70-7E1F-C65B-1126-B9C8FC1EE6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834476FC-8A97-2028-D4A1-209AE6074B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EF433B0-BE22-832D-3341-D8407A51F8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D71D3C-83F4-350E-16C0-C8AAF045F8D5}"/>
              </a:ext>
            </a:extLst>
          </p:cNvPr>
          <p:cNvSpPr>
            <a:spLocks noGrp="1"/>
          </p:cNvSpPr>
          <p:nvPr>
            <p:ph type="dt" sz="half" idx="10"/>
          </p:nvPr>
        </p:nvSpPr>
        <p:spPr/>
        <p:txBody>
          <a:bodyPr/>
          <a:lstStyle/>
          <a:p>
            <a:fld id="{080CCCA5-A7F2-475E-A2B6-FCA3C3C23FB3}" type="datetimeFigureOut">
              <a:rPr lang="en-IN" smtClean="0"/>
              <a:t>08-05-2026</a:t>
            </a:fld>
            <a:endParaRPr lang="en-IN"/>
          </a:p>
        </p:txBody>
      </p:sp>
      <p:sp>
        <p:nvSpPr>
          <p:cNvPr id="6" name="Footer Placeholder 5">
            <a:extLst>
              <a:ext uri="{FF2B5EF4-FFF2-40B4-BE49-F238E27FC236}">
                <a16:creationId xmlns:a16="http://schemas.microsoft.com/office/drawing/2014/main" id="{03B81536-B851-C08D-15DA-53AE9562F4A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B61B173-6A19-EE5E-6C3C-A380A1C4ED66}"/>
              </a:ext>
            </a:extLst>
          </p:cNvPr>
          <p:cNvSpPr>
            <a:spLocks noGrp="1"/>
          </p:cNvSpPr>
          <p:nvPr>
            <p:ph type="sldNum" sz="quarter" idx="12"/>
          </p:nvPr>
        </p:nvSpPr>
        <p:spPr/>
        <p:txBody>
          <a:bodyPr/>
          <a:lstStyle/>
          <a:p>
            <a:fld id="{65462639-BB85-431D-B8B6-D24B5EEC5FBD}" type="slidenum">
              <a:rPr lang="en-IN" smtClean="0"/>
              <a:t>‹#›</a:t>
            </a:fld>
            <a:endParaRPr lang="en-IN"/>
          </a:p>
        </p:txBody>
      </p:sp>
    </p:spTree>
    <p:extLst>
      <p:ext uri="{BB962C8B-B14F-4D97-AF65-F5344CB8AC3E}">
        <p14:creationId xmlns:p14="http://schemas.microsoft.com/office/powerpoint/2010/main" val="1351653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5C289-1CBF-E22B-56BA-64F997D888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DB4AD520-1378-E2DC-4E48-3D1E6EA3EE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1BDB0CFD-A6B5-8E5E-BB4C-4B34960170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14DC05-26E9-4A14-34C1-D3CEA13B6846}"/>
              </a:ext>
            </a:extLst>
          </p:cNvPr>
          <p:cNvSpPr>
            <a:spLocks noGrp="1"/>
          </p:cNvSpPr>
          <p:nvPr>
            <p:ph type="dt" sz="half" idx="10"/>
          </p:nvPr>
        </p:nvSpPr>
        <p:spPr/>
        <p:txBody>
          <a:bodyPr/>
          <a:lstStyle/>
          <a:p>
            <a:fld id="{080CCCA5-A7F2-475E-A2B6-FCA3C3C23FB3}" type="datetimeFigureOut">
              <a:rPr lang="en-IN" smtClean="0"/>
              <a:t>08-05-2026</a:t>
            </a:fld>
            <a:endParaRPr lang="en-IN"/>
          </a:p>
        </p:txBody>
      </p:sp>
      <p:sp>
        <p:nvSpPr>
          <p:cNvPr id="6" name="Footer Placeholder 5">
            <a:extLst>
              <a:ext uri="{FF2B5EF4-FFF2-40B4-BE49-F238E27FC236}">
                <a16:creationId xmlns:a16="http://schemas.microsoft.com/office/drawing/2014/main" id="{8C907B78-26B2-54B3-B518-AB79E7438D2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9D80AC5-D061-E071-A02E-6FB7315B7A35}"/>
              </a:ext>
            </a:extLst>
          </p:cNvPr>
          <p:cNvSpPr>
            <a:spLocks noGrp="1"/>
          </p:cNvSpPr>
          <p:nvPr>
            <p:ph type="sldNum" sz="quarter" idx="12"/>
          </p:nvPr>
        </p:nvSpPr>
        <p:spPr/>
        <p:txBody>
          <a:bodyPr/>
          <a:lstStyle/>
          <a:p>
            <a:fld id="{65462639-BB85-431D-B8B6-D24B5EEC5FBD}" type="slidenum">
              <a:rPr lang="en-IN" smtClean="0"/>
              <a:t>‹#›</a:t>
            </a:fld>
            <a:endParaRPr lang="en-IN"/>
          </a:p>
        </p:txBody>
      </p:sp>
    </p:spTree>
    <p:extLst>
      <p:ext uri="{BB962C8B-B14F-4D97-AF65-F5344CB8AC3E}">
        <p14:creationId xmlns:p14="http://schemas.microsoft.com/office/powerpoint/2010/main" val="1110730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00C0D9-76EE-CBE1-0D50-0D21E9D9C7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0956BA5-6810-CA7C-ED9F-37293D9DDE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2177C03-35F2-EDE6-CD6F-9AEEE73F58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0CCCA5-A7F2-475E-A2B6-FCA3C3C23FB3}" type="datetimeFigureOut">
              <a:rPr lang="en-IN" smtClean="0"/>
              <a:t>08-05-2026</a:t>
            </a:fld>
            <a:endParaRPr lang="en-IN"/>
          </a:p>
        </p:txBody>
      </p:sp>
      <p:sp>
        <p:nvSpPr>
          <p:cNvPr id="5" name="Footer Placeholder 4">
            <a:extLst>
              <a:ext uri="{FF2B5EF4-FFF2-40B4-BE49-F238E27FC236}">
                <a16:creationId xmlns:a16="http://schemas.microsoft.com/office/drawing/2014/main" id="{32139035-6A16-E512-10A4-DA661686EF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F1CCB4F8-2EAF-9DAE-1C3D-2922A0DC33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462639-BB85-431D-B8B6-D24B5EEC5FBD}" type="slidenum">
              <a:rPr lang="en-IN" smtClean="0"/>
              <a:t>‹#›</a:t>
            </a:fld>
            <a:endParaRPr lang="en-IN"/>
          </a:p>
        </p:txBody>
      </p:sp>
    </p:spTree>
    <p:extLst>
      <p:ext uri="{BB962C8B-B14F-4D97-AF65-F5344CB8AC3E}">
        <p14:creationId xmlns:p14="http://schemas.microsoft.com/office/powerpoint/2010/main" val="4043526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mailto:sonugoel007@yahoo.co.in"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hyperlink" Target="mailto:sonu.goel@ul.ie" TargetMode="External"/><Relationship Id="rId4" Type="http://schemas.openxmlformats.org/officeDocument/2006/relationships/hyperlink" Target="mailto:goel.sonu@pgimer.edu.in"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54BA529-5758-31C4-6DAB-A973B0B745B8}"/>
              </a:ext>
            </a:extLst>
          </p:cNvPr>
          <p:cNvGrpSpPr/>
          <p:nvPr/>
        </p:nvGrpSpPr>
        <p:grpSpPr>
          <a:xfrm>
            <a:off x="0" y="-151465"/>
            <a:ext cx="12192000" cy="7009465"/>
            <a:chOff x="115503" y="0"/>
            <a:chExt cx="12076497" cy="7160929"/>
          </a:xfrm>
        </p:grpSpPr>
        <p:pic>
          <p:nvPicPr>
            <p:cNvPr id="3" name="Picture 2">
              <a:extLst>
                <a:ext uri="{FF2B5EF4-FFF2-40B4-BE49-F238E27FC236}">
                  <a16:creationId xmlns:a16="http://schemas.microsoft.com/office/drawing/2014/main" id="{484CE9CB-3BD0-8DD5-AF85-4DC3267213EB}"/>
                </a:ext>
              </a:extLst>
            </p:cNvPr>
            <p:cNvPicPr>
              <a:picLocks noChangeAspect="1"/>
            </p:cNvPicPr>
            <p:nvPr/>
          </p:nvPicPr>
          <p:blipFill>
            <a:blip r:embed="rId2">
              <a:extLst>
                <a:ext uri="{28A0092B-C50C-407E-A947-70E740481C1C}">
                  <a14:useLocalDpi xmlns:a14="http://schemas.microsoft.com/office/drawing/2010/main" val="0"/>
                </a:ext>
              </a:extLst>
            </a:blip>
            <a:srcRect b="11056"/>
            <a:stretch>
              <a:fillRect/>
            </a:stretch>
          </p:blipFill>
          <p:spPr>
            <a:xfrm>
              <a:off x="115503" y="0"/>
              <a:ext cx="12076497" cy="7160929"/>
            </a:xfrm>
            <a:prstGeom prst="rect">
              <a:avLst/>
            </a:prstGeom>
          </p:spPr>
        </p:pic>
        <p:pic>
          <p:nvPicPr>
            <p:cNvPr id="4" name="Picture 3">
              <a:extLst>
                <a:ext uri="{FF2B5EF4-FFF2-40B4-BE49-F238E27FC236}">
                  <a16:creationId xmlns:a16="http://schemas.microsoft.com/office/drawing/2014/main" id="{D72EB922-7D05-6018-9DE8-4EBAD825F6BA}"/>
                </a:ext>
              </a:extLst>
            </p:cNvPr>
            <p:cNvPicPr>
              <a:picLocks noChangeAspect="1"/>
            </p:cNvPicPr>
            <p:nvPr/>
          </p:nvPicPr>
          <p:blipFill>
            <a:blip r:embed="rId3"/>
            <a:stretch>
              <a:fillRect/>
            </a:stretch>
          </p:blipFill>
          <p:spPr>
            <a:xfrm>
              <a:off x="449178" y="0"/>
              <a:ext cx="1983328" cy="24351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spTree>
    <p:extLst>
      <p:ext uri="{BB962C8B-B14F-4D97-AF65-F5344CB8AC3E}">
        <p14:creationId xmlns:p14="http://schemas.microsoft.com/office/powerpoint/2010/main" val="4111361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164592" y="164592"/>
            <a:ext cx="3017520" cy="3401568"/>
          </a:xfrm>
          <a:prstGeom prst="rect">
            <a:avLst/>
          </a:prstGeom>
          <a:solidFill>
            <a:srgbClr val="A8B4C0"/>
          </a:solidFill>
          <a:ln w="12700">
            <a:solidFill>
              <a:srgbClr val="A8B4C0"/>
            </a:solidFill>
            <a:prstDash val="solid"/>
          </a:ln>
        </p:spPr>
      </p:sp>
      <p:sp>
        <p:nvSpPr>
          <p:cNvPr id="3" name="Text 1"/>
          <p:cNvSpPr/>
          <p:nvPr/>
        </p:nvSpPr>
        <p:spPr>
          <a:xfrm>
            <a:off x="164592" y="1371600"/>
            <a:ext cx="3017520" cy="914400"/>
          </a:xfrm>
          <a:prstGeom prst="rect">
            <a:avLst/>
          </a:prstGeom>
          <a:noFill/>
          <a:ln/>
        </p:spPr>
        <p:txBody>
          <a:bodyPr wrap="square" lIns="0" tIns="0" rIns="0" bIns="0" rtlCol="0" anchor="ctr"/>
          <a:lstStyle/>
          <a:p>
            <a:pPr marL="0" indent="0" algn="ctr">
              <a:buNone/>
            </a:pPr>
            <a:r>
              <a:rPr lang="en-US" sz="3400" b="1" dirty="0">
                <a:solidFill>
                  <a:srgbClr val="FFFFFF"/>
                </a:solidFill>
                <a:latin typeface="Calibri" pitchFamily="34" charset="0"/>
                <a:ea typeface="Calibri" pitchFamily="34" charset="-122"/>
                <a:cs typeface="Calibri" pitchFamily="34" charset="-120"/>
              </a:rPr>
              <a:t>Dr. SG</a:t>
            </a:r>
            <a:endParaRPr lang="en-US" sz="3400" dirty="0"/>
          </a:p>
        </p:txBody>
      </p:sp>
      <p:sp>
        <p:nvSpPr>
          <p:cNvPr id="4" name="Text 2"/>
          <p:cNvSpPr/>
          <p:nvPr/>
        </p:nvSpPr>
        <p:spPr>
          <a:xfrm>
            <a:off x="164592" y="2560320"/>
            <a:ext cx="3017520" cy="274320"/>
          </a:xfrm>
          <a:prstGeom prst="rect">
            <a:avLst/>
          </a:prstGeom>
          <a:noFill/>
          <a:ln/>
        </p:spPr>
        <p:txBody>
          <a:bodyPr wrap="square" lIns="0" tIns="0" rIns="0" bIns="0" rtlCol="0" anchor="ctr"/>
          <a:lstStyle/>
          <a:p>
            <a:pPr marL="0" indent="0" algn="ctr">
              <a:buNone/>
            </a:pPr>
            <a:r>
              <a:rPr lang="en-US" sz="850" dirty="0">
                <a:solidFill>
                  <a:srgbClr val="CCD4DC"/>
                </a:solidFill>
                <a:latin typeface="Calibri" pitchFamily="34" charset="0"/>
                <a:ea typeface="Calibri" pitchFamily="34" charset="-122"/>
                <a:cs typeface="Calibri" pitchFamily="34" charset="-120"/>
              </a:rPr>
              <a:t>(Replace with photo)</a:t>
            </a:r>
            <a:endParaRPr lang="en-US" sz="850" dirty="0"/>
          </a:p>
        </p:txBody>
      </p:sp>
      <p:sp>
        <p:nvSpPr>
          <p:cNvPr id="5" name="Text 3"/>
          <p:cNvSpPr/>
          <p:nvPr/>
        </p:nvSpPr>
        <p:spPr>
          <a:xfrm>
            <a:off x="118872" y="5987615"/>
            <a:ext cx="3017520" cy="237744"/>
          </a:xfrm>
          <a:prstGeom prst="rect">
            <a:avLst/>
          </a:prstGeom>
          <a:noFill/>
          <a:ln/>
        </p:spPr>
        <p:txBody>
          <a:bodyPr wrap="square" lIns="0" tIns="0" rIns="0" bIns="0" rtlCol="0" anchor="ctr"/>
          <a:lstStyle/>
          <a:p>
            <a:pPr marL="0" indent="0" algn="l">
              <a:buNone/>
            </a:pPr>
            <a:r>
              <a:rPr lang="en-US" sz="1200" b="1" dirty="0">
                <a:solidFill>
                  <a:srgbClr val="141414"/>
                </a:solidFill>
                <a:latin typeface="Calibri" pitchFamily="34" charset="0"/>
                <a:ea typeface="Calibri" pitchFamily="34" charset="-122"/>
                <a:cs typeface="Calibri" pitchFamily="34" charset="-120"/>
              </a:rPr>
              <a:t>EMAIL</a:t>
            </a:r>
            <a:endParaRPr lang="en-US" sz="1200" dirty="0"/>
          </a:p>
        </p:txBody>
      </p:sp>
      <p:sp>
        <p:nvSpPr>
          <p:cNvPr id="6" name="Text 4"/>
          <p:cNvSpPr/>
          <p:nvPr/>
        </p:nvSpPr>
        <p:spPr>
          <a:xfrm>
            <a:off x="128016" y="6232358"/>
            <a:ext cx="3200400" cy="545452"/>
          </a:xfrm>
          <a:prstGeom prst="rect">
            <a:avLst/>
          </a:prstGeom>
          <a:solidFill>
            <a:srgbClr val="D7F3F9"/>
          </a:solidFill>
          <a:ln/>
        </p:spPr>
        <p:txBody>
          <a:bodyPr wrap="square" lIns="0" tIns="0" rIns="0" bIns="0" rtlCol="0" anchor="ctr"/>
          <a:lstStyle/>
          <a:p>
            <a:pPr marL="0" indent="0" algn="just">
              <a:buNone/>
            </a:pPr>
            <a:r>
              <a:rPr lang="en-US" sz="1200" dirty="0">
                <a:solidFill>
                  <a:srgbClr val="203864"/>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sonugoel007@yahoo.co.in</a:t>
            </a:r>
            <a:r>
              <a:rPr lang="en-US" sz="1200" dirty="0">
                <a:solidFill>
                  <a:srgbClr val="203864"/>
                </a:solidFill>
                <a:latin typeface="Calibri" pitchFamily="34" charset="0"/>
                <a:ea typeface="Calibri" pitchFamily="34" charset="-122"/>
                <a:cs typeface="Calibri" pitchFamily="34" charset="-120"/>
              </a:rPr>
              <a:t>, </a:t>
            </a:r>
            <a:r>
              <a:rPr lang="fr-FR" sz="1200" dirty="0">
                <a:solidFill>
                  <a:srgbClr val="203864"/>
                </a:solidFill>
                <a:latin typeface="Calibri" pitchFamily="34" charset="0"/>
                <a:ea typeface="Calibri" pitchFamily="34" charset="-122"/>
                <a:cs typeface="Calibri" pitchFamily="34" charset="-120"/>
              </a:rPr>
              <a:t> </a:t>
            </a:r>
            <a:r>
              <a:rPr lang="fr-FR" sz="1200" dirty="0">
                <a:solidFill>
                  <a:srgbClr val="203864"/>
                </a:solidFill>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goel.sonu@pgimer.edu.in</a:t>
            </a:r>
            <a:r>
              <a:rPr lang="fr-FR" sz="1200" dirty="0">
                <a:solidFill>
                  <a:srgbClr val="203864"/>
                </a:solidFill>
                <a:latin typeface="Calibri" pitchFamily="34" charset="0"/>
                <a:ea typeface="Calibri" pitchFamily="34" charset="-122"/>
                <a:cs typeface="Calibri" pitchFamily="34" charset="-120"/>
              </a:rPr>
              <a:t>  </a:t>
            </a:r>
          </a:p>
          <a:p>
            <a:pPr marL="0" indent="0" algn="just">
              <a:buNone/>
            </a:pPr>
            <a:r>
              <a:rPr lang="fr-FR" sz="1200" dirty="0">
                <a:solidFill>
                  <a:srgbClr val="203864"/>
                </a:solidFill>
                <a:latin typeface="Calibri" pitchFamily="34" charset="0"/>
                <a:ea typeface="Calibri" pitchFamily="34" charset="-122"/>
                <a:cs typeface="Calibri" pitchFamily="34" charset="-120"/>
                <a:hlinkClick r:id="rId5">
                  <a:extLst>
                    <a:ext uri="{A12FA001-AC4F-418D-AE19-62706E023703}">
                      <ahyp:hlinkClr xmlns:ahyp="http://schemas.microsoft.com/office/drawing/2018/hyperlinkcolor" val="tx"/>
                    </a:ext>
                  </a:extLst>
                </a:hlinkClick>
              </a:rPr>
              <a:t>sonu.goel@ul.ie</a:t>
            </a:r>
            <a:r>
              <a:rPr lang="fr-FR" sz="1200" dirty="0">
                <a:solidFill>
                  <a:srgbClr val="203864"/>
                </a:solidFill>
                <a:latin typeface="Calibri" pitchFamily="34" charset="0"/>
                <a:ea typeface="Calibri" pitchFamily="34" charset="-122"/>
                <a:cs typeface="Calibri" pitchFamily="34" charset="-120"/>
              </a:rPr>
              <a:t> </a:t>
            </a:r>
            <a:endParaRPr lang="en-US" sz="1200" dirty="0">
              <a:solidFill>
                <a:srgbClr val="203864"/>
              </a:solidFill>
            </a:endParaRPr>
          </a:p>
        </p:txBody>
      </p:sp>
      <p:sp>
        <p:nvSpPr>
          <p:cNvPr id="13" name="Shape 11"/>
          <p:cNvSpPr/>
          <p:nvPr/>
        </p:nvSpPr>
        <p:spPr>
          <a:xfrm>
            <a:off x="3445499" y="118214"/>
            <a:ext cx="4160520" cy="4315968"/>
          </a:xfrm>
          <a:prstGeom prst="rect">
            <a:avLst/>
          </a:prstGeom>
          <a:solidFill>
            <a:srgbClr val="FFFFFF"/>
          </a:solidFill>
          <a:ln w="12700">
            <a:solidFill>
              <a:srgbClr val="FFFFFF"/>
            </a:solidFill>
            <a:prstDash val="solid"/>
          </a:ln>
        </p:spPr>
      </p:sp>
      <p:sp>
        <p:nvSpPr>
          <p:cNvPr id="14" name="Text 12"/>
          <p:cNvSpPr/>
          <p:nvPr/>
        </p:nvSpPr>
        <p:spPr>
          <a:xfrm>
            <a:off x="3593592" y="414961"/>
            <a:ext cx="3729654" cy="530352"/>
          </a:xfrm>
          <a:prstGeom prst="rect">
            <a:avLst/>
          </a:prstGeom>
          <a:solidFill>
            <a:srgbClr val="FFFFFF"/>
          </a:solidFill>
          <a:ln w="19050">
            <a:solidFill>
              <a:schemeClr val="tx1"/>
            </a:solidFill>
          </a:ln>
        </p:spPr>
        <p:txBody>
          <a:bodyPr wrap="square" lIns="0" tIns="0" rIns="0" bIns="0" rtlCol="0" anchor="ctr"/>
          <a:lstStyle/>
          <a:p>
            <a:pPr marL="0" indent="0" algn="l">
              <a:buNone/>
            </a:pPr>
            <a:r>
              <a:rPr lang="en-US" sz="2700" b="1" dirty="0">
                <a:solidFill>
                  <a:srgbClr val="141414"/>
                </a:solidFill>
                <a:latin typeface="Calibri" pitchFamily="34" charset="0"/>
                <a:ea typeface="Calibri" pitchFamily="34" charset="-122"/>
                <a:cs typeface="Calibri" pitchFamily="34" charset="-120"/>
              </a:rPr>
              <a:t>  PROF. (DR) SONU GOEL</a:t>
            </a:r>
            <a:endParaRPr lang="en-US" sz="2700" dirty="0"/>
          </a:p>
        </p:txBody>
      </p:sp>
      <p:sp>
        <p:nvSpPr>
          <p:cNvPr id="16" name="Shape 14"/>
          <p:cNvSpPr/>
          <p:nvPr/>
        </p:nvSpPr>
        <p:spPr>
          <a:xfrm>
            <a:off x="3593592" y="1060704"/>
            <a:ext cx="3648456" cy="0"/>
          </a:xfrm>
          <a:prstGeom prst="line">
            <a:avLst/>
          </a:prstGeom>
          <a:noFill/>
          <a:ln w="12700">
            <a:solidFill>
              <a:srgbClr val="CCCCCC"/>
            </a:solidFill>
            <a:prstDash val="solid"/>
          </a:ln>
        </p:spPr>
      </p:sp>
      <p:sp>
        <p:nvSpPr>
          <p:cNvPr id="17" name="Shape 15"/>
          <p:cNvSpPr/>
          <p:nvPr/>
        </p:nvSpPr>
        <p:spPr>
          <a:xfrm>
            <a:off x="3593592" y="1133856"/>
            <a:ext cx="1261872" cy="246888"/>
          </a:xfrm>
          <a:prstGeom prst="rect">
            <a:avLst/>
          </a:prstGeom>
          <a:solidFill>
            <a:srgbClr val="D2D2D2"/>
          </a:solidFill>
          <a:ln w="12700">
            <a:solidFill>
              <a:srgbClr val="D2D2D2"/>
            </a:solidFill>
            <a:prstDash val="solid"/>
          </a:ln>
        </p:spPr>
      </p:sp>
      <p:sp>
        <p:nvSpPr>
          <p:cNvPr id="18" name="Text 16"/>
          <p:cNvSpPr/>
          <p:nvPr/>
        </p:nvSpPr>
        <p:spPr>
          <a:xfrm>
            <a:off x="3593592" y="1133856"/>
            <a:ext cx="1261872" cy="246888"/>
          </a:xfrm>
          <a:prstGeom prst="rect">
            <a:avLst/>
          </a:prstGeom>
          <a:noFill/>
          <a:ln/>
        </p:spPr>
        <p:txBody>
          <a:bodyPr wrap="square" lIns="0" tIns="0" rIns="0" bIns="0" rtlCol="0" anchor="ctr"/>
          <a:lstStyle/>
          <a:p>
            <a:pPr marL="0" indent="0" algn="ctr">
              <a:buNone/>
            </a:pPr>
            <a:r>
              <a:rPr lang="en-US" sz="1100" b="1" dirty="0">
                <a:solidFill>
                  <a:srgbClr val="141414"/>
                </a:solidFill>
                <a:latin typeface="Calibri" pitchFamily="34" charset="0"/>
                <a:ea typeface="Calibri" pitchFamily="34" charset="-122"/>
                <a:cs typeface="Calibri" pitchFamily="34" charset="-120"/>
              </a:rPr>
              <a:t>About Me</a:t>
            </a:r>
            <a:endParaRPr lang="en-US" sz="1100" dirty="0"/>
          </a:p>
        </p:txBody>
      </p:sp>
      <p:sp>
        <p:nvSpPr>
          <p:cNvPr id="19" name="Text 17"/>
          <p:cNvSpPr/>
          <p:nvPr/>
        </p:nvSpPr>
        <p:spPr>
          <a:xfrm>
            <a:off x="3593592" y="1444750"/>
            <a:ext cx="3968496" cy="1670547"/>
          </a:xfrm>
          <a:prstGeom prst="rect">
            <a:avLst/>
          </a:prstGeom>
          <a:solidFill>
            <a:srgbClr val="E9FEDA"/>
          </a:solidFill>
          <a:ln/>
        </p:spPr>
        <p:txBody>
          <a:bodyPr wrap="square" lIns="0" tIns="0" rIns="0" bIns="0" rtlCol="0" anchor="t"/>
          <a:lstStyle/>
          <a:p>
            <a:pPr marL="0" indent="0" algn="just">
              <a:buNone/>
            </a:pPr>
            <a:r>
              <a:rPr lang="en-GB" sz="1100" dirty="0">
                <a:solidFill>
                  <a:srgbClr val="2D2D2D"/>
                </a:solidFill>
                <a:latin typeface="Calibri" pitchFamily="34" charset="0"/>
                <a:ea typeface="Calibri" pitchFamily="34" charset="-122"/>
                <a:cs typeface="Calibri" pitchFamily="34" charset="-120"/>
              </a:rPr>
              <a:t>Prof. Dr. Sonu Goel is a renowned expert in Public Health with over 25 years of experience. He holds an MBBS and MD in Community Medicine from Indira Gandhi Medical College, Shimla, and a Ph.D. from Maastricht University, Netherlands. Prof. Goel has led over 50 national and international research projects and published more than 270 articles in top peer-reviewed journals. He has received numerous awards, including the Public Health Excellence of India in 2014. A leader in tobacco control, he chairs the MPOWER Research Group and is affiliated with prestigious institutions like PGIMER, Chandigarh, and the University of Limerick.</a:t>
            </a:r>
            <a:endParaRPr lang="en-US" sz="1100" dirty="0">
              <a:solidFill>
                <a:srgbClr val="2D2D2D"/>
              </a:solidFill>
              <a:latin typeface="Calibri" pitchFamily="34" charset="0"/>
              <a:ea typeface="Calibri" pitchFamily="34" charset="-122"/>
              <a:cs typeface="Calibri" pitchFamily="34" charset="-120"/>
            </a:endParaRPr>
          </a:p>
          <a:p>
            <a:pPr marL="0" indent="0" algn="l">
              <a:buNone/>
            </a:pPr>
            <a:endParaRPr lang="en-US" sz="880" dirty="0"/>
          </a:p>
        </p:txBody>
      </p:sp>
      <p:sp>
        <p:nvSpPr>
          <p:cNvPr id="20" name="Shape 18"/>
          <p:cNvSpPr/>
          <p:nvPr/>
        </p:nvSpPr>
        <p:spPr>
          <a:xfrm>
            <a:off x="3593592" y="3172894"/>
            <a:ext cx="1261872" cy="246888"/>
          </a:xfrm>
          <a:prstGeom prst="rect">
            <a:avLst/>
          </a:prstGeom>
          <a:solidFill>
            <a:srgbClr val="D2D2D2"/>
          </a:solidFill>
          <a:ln w="12700">
            <a:solidFill>
              <a:srgbClr val="D2D2D2"/>
            </a:solidFill>
            <a:prstDash val="solid"/>
          </a:ln>
        </p:spPr>
      </p:sp>
      <p:sp>
        <p:nvSpPr>
          <p:cNvPr id="21" name="Text 19"/>
          <p:cNvSpPr/>
          <p:nvPr/>
        </p:nvSpPr>
        <p:spPr>
          <a:xfrm>
            <a:off x="3396394" y="3151875"/>
            <a:ext cx="1261872" cy="246888"/>
          </a:xfrm>
          <a:prstGeom prst="rect">
            <a:avLst/>
          </a:prstGeom>
          <a:noFill/>
          <a:ln/>
        </p:spPr>
        <p:txBody>
          <a:bodyPr wrap="square" lIns="0" tIns="0" rIns="0" bIns="0" rtlCol="0" anchor="ctr"/>
          <a:lstStyle/>
          <a:p>
            <a:pPr marL="0" indent="0" algn="ctr">
              <a:buNone/>
            </a:pPr>
            <a:r>
              <a:rPr lang="en-US" sz="1100" b="1" dirty="0">
                <a:solidFill>
                  <a:srgbClr val="141414"/>
                </a:solidFill>
                <a:latin typeface="Calibri" pitchFamily="34" charset="0"/>
                <a:ea typeface="Calibri" pitchFamily="34" charset="-122"/>
                <a:cs typeface="Calibri" pitchFamily="34" charset="-120"/>
              </a:rPr>
              <a:t>Education</a:t>
            </a:r>
            <a:endParaRPr lang="en-US" sz="1100" dirty="0"/>
          </a:p>
        </p:txBody>
      </p:sp>
      <p:sp>
        <p:nvSpPr>
          <p:cNvPr id="22" name="Text 20"/>
          <p:cNvSpPr/>
          <p:nvPr/>
        </p:nvSpPr>
        <p:spPr>
          <a:xfrm>
            <a:off x="3666744" y="3525897"/>
            <a:ext cx="548640" cy="475488"/>
          </a:xfrm>
          <a:prstGeom prst="rect">
            <a:avLst/>
          </a:prstGeom>
          <a:noFill/>
          <a:ln/>
        </p:spPr>
        <p:txBody>
          <a:bodyPr wrap="square" lIns="0" tIns="0" rIns="0" bIns="0" rtlCol="0" anchor="t"/>
          <a:lstStyle/>
          <a:p>
            <a:pPr marL="0" indent="0" algn="l">
              <a:buNone/>
            </a:pPr>
            <a:r>
              <a:rPr lang="en-US" sz="850" dirty="0">
                <a:solidFill>
                  <a:srgbClr val="666666"/>
                </a:solidFill>
                <a:latin typeface="Calibri" pitchFamily="34" charset="0"/>
                <a:ea typeface="Calibri" pitchFamily="34" charset="-122"/>
                <a:cs typeface="Calibri" pitchFamily="34" charset="-120"/>
              </a:rPr>
              <a:t>2011 -</a:t>
            </a:r>
            <a:endParaRPr lang="en-US" sz="850" dirty="0"/>
          </a:p>
          <a:p>
            <a:pPr marL="0" indent="0" algn="l">
              <a:buNone/>
            </a:pPr>
            <a:r>
              <a:rPr lang="en-US" sz="850" dirty="0">
                <a:solidFill>
                  <a:srgbClr val="666666"/>
                </a:solidFill>
                <a:latin typeface="Calibri" pitchFamily="34" charset="0"/>
                <a:ea typeface="Calibri" pitchFamily="34" charset="-122"/>
                <a:cs typeface="Calibri" pitchFamily="34" charset="-120"/>
              </a:rPr>
              <a:t>2020</a:t>
            </a:r>
            <a:endParaRPr lang="en-US" sz="850" dirty="0"/>
          </a:p>
        </p:txBody>
      </p:sp>
      <p:sp>
        <p:nvSpPr>
          <p:cNvPr id="23" name="Text 21"/>
          <p:cNvSpPr/>
          <p:nvPr/>
        </p:nvSpPr>
        <p:spPr>
          <a:xfrm>
            <a:off x="4285949" y="3429629"/>
            <a:ext cx="3008376" cy="237744"/>
          </a:xfrm>
          <a:prstGeom prst="rect">
            <a:avLst/>
          </a:prstGeom>
          <a:noFill/>
          <a:ln/>
        </p:spPr>
        <p:txBody>
          <a:bodyPr wrap="square" lIns="0" tIns="0" rIns="0" bIns="0" rtlCol="0" anchor="ctr"/>
          <a:lstStyle/>
          <a:p>
            <a:pPr marL="0" indent="0" algn="l">
              <a:buNone/>
            </a:pPr>
            <a:r>
              <a:rPr lang="en-US" sz="950" b="1" dirty="0">
                <a:solidFill>
                  <a:srgbClr val="141414"/>
                </a:solidFill>
                <a:latin typeface="Calibri" pitchFamily="34" charset="0"/>
                <a:ea typeface="Calibri" pitchFamily="34" charset="-122"/>
                <a:cs typeface="Calibri" pitchFamily="34" charset="-120"/>
              </a:rPr>
              <a:t>PhD, Health System Research</a:t>
            </a:r>
            <a:endParaRPr lang="en-US" sz="950" dirty="0"/>
          </a:p>
        </p:txBody>
      </p:sp>
      <p:sp>
        <p:nvSpPr>
          <p:cNvPr id="24" name="Text 22"/>
          <p:cNvSpPr/>
          <p:nvPr/>
        </p:nvSpPr>
        <p:spPr>
          <a:xfrm>
            <a:off x="4275831" y="3622169"/>
            <a:ext cx="3008376" cy="201168"/>
          </a:xfrm>
          <a:prstGeom prst="rect">
            <a:avLst/>
          </a:prstGeom>
          <a:noFill/>
          <a:ln/>
        </p:spPr>
        <p:txBody>
          <a:bodyPr wrap="square" lIns="0" tIns="0" rIns="0" bIns="0" rtlCol="0" anchor="ctr"/>
          <a:lstStyle/>
          <a:p>
            <a:pPr marL="0" indent="0" algn="l">
              <a:buNone/>
            </a:pPr>
            <a:r>
              <a:rPr lang="en-US" sz="850" dirty="0">
                <a:solidFill>
                  <a:srgbClr val="666666"/>
                </a:solidFill>
                <a:latin typeface="Calibri" pitchFamily="34" charset="0"/>
                <a:ea typeface="Calibri" pitchFamily="34" charset="-122"/>
                <a:cs typeface="Calibri" pitchFamily="34" charset="-120"/>
              </a:rPr>
              <a:t>University of Maastricht, Netherlands</a:t>
            </a:r>
            <a:endParaRPr lang="en-US" sz="850" dirty="0"/>
          </a:p>
        </p:txBody>
      </p:sp>
      <p:sp>
        <p:nvSpPr>
          <p:cNvPr id="25" name="Shape 23"/>
          <p:cNvSpPr/>
          <p:nvPr/>
        </p:nvSpPr>
        <p:spPr>
          <a:xfrm>
            <a:off x="3593592" y="4474606"/>
            <a:ext cx="3648456" cy="0"/>
          </a:xfrm>
          <a:prstGeom prst="line">
            <a:avLst/>
          </a:prstGeom>
          <a:noFill/>
          <a:ln w="12700">
            <a:solidFill>
              <a:srgbClr val="CCCCCC"/>
            </a:solidFill>
            <a:prstDash val="solid"/>
          </a:ln>
        </p:spPr>
      </p:sp>
      <p:sp>
        <p:nvSpPr>
          <p:cNvPr id="26" name="Text 24"/>
          <p:cNvSpPr/>
          <p:nvPr/>
        </p:nvSpPr>
        <p:spPr>
          <a:xfrm>
            <a:off x="3661942" y="4030994"/>
            <a:ext cx="548640" cy="475488"/>
          </a:xfrm>
          <a:prstGeom prst="rect">
            <a:avLst/>
          </a:prstGeom>
          <a:noFill/>
          <a:ln/>
        </p:spPr>
        <p:txBody>
          <a:bodyPr wrap="square" lIns="0" tIns="0" rIns="0" bIns="0" rtlCol="0" anchor="t"/>
          <a:lstStyle/>
          <a:p>
            <a:pPr marL="0" indent="0" algn="l">
              <a:buNone/>
            </a:pPr>
            <a:r>
              <a:rPr lang="en-US" sz="850" dirty="0">
                <a:solidFill>
                  <a:srgbClr val="666666"/>
                </a:solidFill>
                <a:latin typeface="Calibri" pitchFamily="34" charset="0"/>
                <a:ea typeface="Calibri" pitchFamily="34" charset="-122"/>
                <a:cs typeface="Calibri" pitchFamily="34" charset="-120"/>
              </a:rPr>
              <a:t>2000 -</a:t>
            </a:r>
            <a:endParaRPr lang="en-US" sz="850" dirty="0"/>
          </a:p>
          <a:p>
            <a:pPr marL="0" indent="0" algn="l">
              <a:buNone/>
            </a:pPr>
            <a:r>
              <a:rPr lang="en-US" sz="850" dirty="0">
                <a:solidFill>
                  <a:srgbClr val="666666"/>
                </a:solidFill>
                <a:latin typeface="Calibri" pitchFamily="34" charset="0"/>
                <a:ea typeface="Calibri" pitchFamily="34" charset="-122"/>
                <a:cs typeface="Calibri" pitchFamily="34" charset="-120"/>
              </a:rPr>
              <a:t>2003</a:t>
            </a:r>
            <a:endParaRPr lang="en-US" sz="850" dirty="0"/>
          </a:p>
        </p:txBody>
      </p:sp>
      <p:sp>
        <p:nvSpPr>
          <p:cNvPr id="27" name="Text 25"/>
          <p:cNvSpPr/>
          <p:nvPr/>
        </p:nvSpPr>
        <p:spPr>
          <a:xfrm>
            <a:off x="4295093" y="3958327"/>
            <a:ext cx="3008376" cy="237744"/>
          </a:xfrm>
          <a:prstGeom prst="rect">
            <a:avLst/>
          </a:prstGeom>
          <a:noFill/>
          <a:ln/>
        </p:spPr>
        <p:txBody>
          <a:bodyPr wrap="square" lIns="0" tIns="0" rIns="0" bIns="0" rtlCol="0" anchor="ctr"/>
          <a:lstStyle/>
          <a:p>
            <a:pPr marL="0" indent="0" algn="l">
              <a:buNone/>
            </a:pPr>
            <a:r>
              <a:rPr lang="en-US" sz="950" b="1" dirty="0">
                <a:solidFill>
                  <a:srgbClr val="141414"/>
                </a:solidFill>
                <a:latin typeface="Calibri" pitchFamily="34" charset="0"/>
                <a:ea typeface="Calibri" pitchFamily="34" charset="-122"/>
                <a:cs typeface="Calibri" pitchFamily="34" charset="-120"/>
              </a:rPr>
              <a:t>MD, Community Medicine</a:t>
            </a:r>
            <a:endParaRPr lang="en-US" sz="950" dirty="0"/>
          </a:p>
        </p:txBody>
      </p:sp>
      <p:sp>
        <p:nvSpPr>
          <p:cNvPr id="28" name="Text 26"/>
          <p:cNvSpPr/>
          <p:nvPr/>
        </p:nvSpPr>
        <p:spPr>
          <a:xfrm>
            <a:off x="4285949" y="4188437"/>
            <a:ext cx="3008376" cy="201168"/>
          </a:xfrm>
          <a:prstGeom prst="rect">
            <a:avLst/>
          </a:prstGeom>
          <a:noFill/>
          <a:ln/>
        </p:spPr>
        <p:txBody>
          <a:bodyPr wrap="square" lIns="0" tIns="0" rIns="0" bIns="0" rtlCol="0" anchor="ctr"/>
          <a:lstStyle/>
          <a:p>
            <a:pPr marL="0" indent="0" algn="l">
              <a:buNone/>
            </a:pPr>
            <a:r>
              <a:rPr lang="en-US" sz="850" dirty="0">
                <a:solidFill>
                  <a:srgbClr val="666666"/>
                </a:solidFill>
                <a:latin typeface="Calibri" pitchFamily="34" charset="0"/>
                <a:ea typeface="Calibri" pitchFamily="34" charset="-122"/>
                <a:cs typeface="Calibri" pitchFamily="34" charset="-120"/>
              </a:rPr>
              <a:t>Indira Gandhi Medical College, Shimla</a:t>
            </a:r>
            <a:endParaRPr lang="en-US" sz="850" dirty="0"/>
          </a:p>
        </p:txBody>
      </p:sp>
      <p:sp>
        <p:nvSpPr>
          <p:cNvPr id="29" name="Shape 27"/>
          <p:cNvSpPr/>
          <p:nvPr/>
        </p:nvSpPr>
        <p:spPr>
          <a:xfrm>
            <a:off x="3593592" y="3867912"/>
            <a:ext cx="3648456" cy="0"/>
          </a:xfrm>
          <a:prstGeom prst="line">
            <a:avLst/>
          </a:prstGeom>
          <a:noFill/>
          <a:ln w="12700">
            <a:solidFill>
              <a:srgbClr val="CCCCCC"/>
            </a:solidFill>
            <a:prstDash val="solid"/>
          </a:ln>
        </p:spPr>
      </p:sp>
      <p:sp>
        <p:nvSpPr>
          <p:cNvPr id="30" name="Text 28"/>
          <p:cNvSpPr/>
          <p:nvPr/>
        </p:nvSpPr>
        <p:spPr>
          <a:xfrm>
            <a:off x="3666744" y="4606898"/>
            <a:ext cx="548640" cy="475488"/>
          </a:xfrm>
          <a:prstGeom prst="rect">
            <a:avLst/>
          </a:prstGeom>
          <a:noFill/>
          <a:ln/>
        </p:spPr>
        <p:txBody>
          <a:bodyPr wrap="square" lIns="0" tIns="0" rIns="0" bIns="0" rtlCol="0" anchor="t"/>
          <a:lstStyle/>
          <a:p>
            <a:pPr marL="0" indent="0" algn="l">
              <a:buNone/>
            </a:pPr>
            <a:r>
              <a:rPr lang="en-US" sz="850" dirty="0">
                <a:solidFill>
                  <a:srgbClr val="666666"/>
                </a:solidFill>
                <a:latin typeface="Calibri" pitchFamily="34" charset="0"/>
                <a:ea typeface="Calibri" pitchFamily="34" charset="-122"/>
                <a:cs typeface="Calibri" pitchFamily="34" charset="-120"/>
              </a:rPr>
              <a:t>1993 -</a:t>
            </a:r>
            <a:endParaRPr lang="en-US" sz="850" dirty="0"/>
          </a:p>
          <a:p>
            <a:pPr marL="0" indent="0" algn="l">
              <a:buNone/>
            </a:pPr>
            <a:r>
              <a:rPr lang="en-US" sz="850" dirty="0">
                <a:solidFill>
                  <a:srgbClr val="666666"/>
                </a:solidFill>
                <a:latin typeface="Calibri" pitchFamily="34" charset="0"/>
                <a:ea typeface="Calibri" pitchFamily="34" charset="-122"/>
                <a:cs typeface="Calibri" pitchFamily="34" charset="-120"/>
              </a:rPr>
              <a:t>1999</a:t>
            </a:r>
            <a:endParaRPr lang="en-US" sz="850" dirty="0"/>
          </a:p>
        </p:txBody>
      </p:sp>
      <p:sp>
        <p:nvSpPr>
          <p:cNvPr id="31" name="Text 29"/>
          <p:cNvSpPr/>
          <p:nvPr/>
        </p:nvSpPr>
        <p:spPr>
          <a:xfrm>
            <a:off x="4324882" y="4488026"/>
            <a:ext cx="3008376" cy="237744"/>
          </a:xfrm>
          <a:prstGeom prst="rect">
            <a:avLst/>
          </a:prstGeom>
          <a:noFill/>
          <a:ln/>
        </p:spPr>
        <p:txBody>
          <a:bodyPr wrap="square" lIns="0" tIns="0" rIns="0" bIns="0" rtlCol="0" anchor="ctr"/>
          <a:lstStyle/>
          <a:p>
            <a:pPr marL="0" indent="0" algn="l">
              <a:buNone/>
            </a:pPr>
            <a:r>
              <a:rPr lang="en-US" sz="950" b="1" dirty="0">
                <a:solidFill>
                  <a:srgbClr val="141414"/>
                </a:solidFill>
                <a:latin typeface="Calibri" pitchFamily="34" charset="0"/>
                <a:ea typeface="Calibri" pitchFamily="34" charset="-122"/>
                <a:cs typeface="Calibri" pitchFamily="34" charset="-120"/>
              </a:rPr>
              <a:t>MBBS</a:t>
            </a:r>
            <a:endParaRPr lang="en-US" sz="950" dirty="0"/>
          </a:p>
        </p:txBody>
      </p:sp>
      <p:sp>
        <p:nvSpPr>
          <p:cNvPr id="32" name="Text 30"/>
          <p:cNvSpPr/>
          <p:nvPr/>
        </p:nvSpPr>
        <p:spPr>
          <a:xfrm>
            <a:off x="4324882" y="4708868"/>
            <a:ext cx="3008376" cy="201168"/>
          </a:xfrm>
          <a:prstGeom prst="rect">
            <a:avLst/>
          </a:prstGeom>
          <a:noFill/>
          <a:ln/>
        </p:spPr>
        <p:txBody>
          <a:bodyPr wrap="square" lIns="0" tIns="0" rIns="0" bIns="0" rtlCol="0" anchor="ctr"/>
          <a:lstStyle/>
          <a:p>
            <a:pPr marL="0" indent="0" algn="l">
              <a:buNone/>
            </a:pPr>
            <a:r>
              <a:rPr lang="en-US" sz="850" dirty="0">
                <a:solidFill>
                  <a:srgbClr val="666666"/>
                </a:solidFill>
                <a:latin typeface="Calibri" pitchFamily="34" charset="0"/>
                <a:ea typeface="Calibri" pitchFamily="34" charset="-122"/>
                <a:cs typeface="Calibri" pitchFamily="34" charset="-120"/>
              </a:rPr>
              <a:t>Indira Gandhi Medical College, Shimla</a:t>
            </a:r>
            <a:endParaRPr lang="en-US" sz="850" dirty="0"/>
          </a:p>
        </p:txBody>
      </p:sp>
      <p:sp>
        <p:nvSpPr>
          <p:cNvPr id="33" name="Shape 31"/>
          <p:cNvSpPr/>
          <p:nvPr/>
        </p:nvSpPr>
        <p:spPr>
          <a:xfrm>
            <a:off x="7653528" y="164592"/>
            <a:ext cx="4343400" cy="4407408"/>
          </a:xfrm>
          <a:prstGeom prst="rect">
            <a:avLst/>
          </a:prstGeom>
          <a:solidFill>
            <a:srgbClr val="FFFFFF"/>
          </a:solidFill>
          <a:ln w="12700">
            <a:solidFill>
              <a:srgbClr val="FFFFFF"/>
            </a:solidFill>
            <a:prstDash val="solid"/>
          </a:ln>
        </p:spPr>
      </p:sp>
      <p:sp>
        <p:nvSpPr>
          <p:cNvPr id="34" name="Shape 32"/>
          <p:cNvSpPr/>
          <p:nvPr/>
        </p:nvSpPr>
        <p:spPr>
          <a:xfrm>
            <a:off x="7909560" y="292608"/>
            <a:ext cx="1901952" cy="246888"/>
          </a:xfrm>
          <a:prstGeom prst="rect">
            <a:avLst/>
          </a:prstGeom>
          <a:solidFill>
            <a:srgbClr val="D2D2D2"/>
          </a:solidFill>
          <a:ln w="12700">
            <a:solidFill>
              <a:srgbClr val="D2D2D2"/>
            </a:solidFill>
            <a:prstDash val="solid"/>
          </a:ln>
        </p:spPr>
      </p:sp>
      <p:sp>
        <p:nvSpPr>
          <p:cNvPr id="35" name="Text 33"/>
          <p:cNvSpPr/>
          <p:nvPr/>
        </p:nvSpPr>
        <p:spPr>
          <a:xfrm>
            <a:off x="7909560" y="292608"/>
            <a:ext cx="1901952" cy="246888"/>
          </a:xfrm>
          <a:prstGeom prst="rect">
            <a:avLst/>
          </a:prstGeom>
          <a:noFill/>
          <a:ln/>
        </p:spPr>
        <p:txBody>
          <a:bodyPr wrap="square" lIns="0" tIns="0" rIns="0" bIns="0" rtlCol="0" anchor="ctr"/>
          <a:lstStyle/>
          <a:p>
            <a:pPr marL="0" indent="0" algn="ctr">
              <a:buNone/>
            </a:pPr>
            <a:r>
              <a:rPr lang="en-US" sz="1200" b="1" dirty="0">
                <a:solidFill>
                  <a:srgbClr val="141414"/>
                </a:solidFill>
                <a:latin typeface="Calibri" pitchFamily="34" charset="0"/>
                <a:ea typeface="Calibri" pitchFamily="34" charset="-122"/>
                <a:cs typeface="Calibri" pitchFamily="34" charset="-120"/>
              </a:rPr>
              <a:t>Qualifications &amp; Experience</a:t>
            </a:r>
            <a:endParaRPr lang="en-US" sz="1200" dirty="0"/>
          </a:p>
        </p:txBody>
      </p:sp>
      <p:sp>
        <p:nvSpPr>
          <p:cNvPr id="47" name="Shape 45"/>
          <p:cNvSpPr/>
          <p:nvPr/>
        </p:nvSpPr>
        <p:spPr>
          <a:xfrm>
            <a:off x="7961446" y="4095803"/>
            <a:ext cx="1508760" cy="246888"/>
          </a:xfrm>
          <a:prstGeom prst="rect">
            <a:avLst/>
          </a:prstGeom>
          <a:solidFill>
            <a:srgbClr val="D2D2D2"/>
          </a:solidFill>
          <a:ln w="12700">
            <a:solidFill>
              <a:srgbClr val="D2D2D2"/>
            </a:solidFill>
            <a:prstDash val="solid"/>
          </a:ln>
        </p:spPr>
      </p:sp>
      <p:sp>
        <p:nvSpPr>
          <p:cNvPr id="48" name="Text 46"/>
          <p:cNvSpPr/>
          <p:nvPr/>
        </p:nvSpPr>
        <p:spPr>
          <a:xfrm>
            <a:off x="7904758" y="4095803"/>
            <a:ext cx="1508760" cy="246888"/>
          </a:xfrm>
          <a:prstGeom prst="rect">
            <a:avLst/>
          </a:prstGeom>
          <a:noFill/>
          <a:ln/>
        </p:spPr>
        <p:txBody>
          <a:bodyPr wrap="square" lIns="0" tIns="0" rIns="0" bIns="0" rtlCol="0" anchor="ctr"/>
          <a:lstStyle/>
          <a:p>
            <a:pPr marL="0" indent="0" algn="ctr">
              <a:buNone/>
            </a:pPr>
            <a:r>
              <a:rPr lang="en-US" sz="1200" b="1" dirty="0">
                <a:solidFill>
                  <a:srgbClr val="141414"/>
                </a:solidFill>
                <a:latin typeface="Calibri" pitchFamily="34" charset="0"/>
                <a:ea typeface="Calibri" pitchFamily="34" charset="-122"/>
                <a:cs typeface="Calibri" pitchFamily="34" charset="-120"/>
              </a:rPr>
              <a:t>Areas of Expertise</a:t>
            </a:r>
            <a:endParaRPr lang="en-US" sz="1200" dirty="0"/>
          </a:p>
        </p:txBody>
      </p:sp>
      <p:sp>
        <p:nvSpPr>
          <p:cNvPr id="57" name="Text 55"/>
          <p:cNvSpPr/>
          <p:nvPr/>
        </p:nvSpPr>
        <p:spPr>
          <a:xfrm>
            <a:off x="7909560" y="3877056"/>
            <a:ext cx="566928" cy="438912"/>
          </a:xfrm>
          <a:prstGeom prst="rect">
            <a:avLst/>
          </a:prstGeom>
          <a:noFill/>
          <a:ln/>
        </p:spPr>
        <p:txBody>
          <a:bodyPr wrap="square" lIns="0" tIns="0" rIns="0" bIns="0" rtlCol="0" anchor="t"/>
          <a:lstStyle/>
          <a:p>
            <a:pPr marL="0" indent="0" algn="l">
              <a:buNone/>
            </a:pPr>
            <a:endParaRPr lang="en-US" sz="850" dirty="0"/>
          </a:p>
        </p:txBody>
      </p:sp>
      <p:sp>
        <p:nvSpPr>
          <p:cNvPr id="58" name="Text 56"/>
          <p:cNvSpPr/>
          <p:nvPr/>
        </p:nvSpPr>
        <p:spPr>
          <a:xfrm>
            <a:off x="8494776" y="3877056"/>
            <a:ext cx="3246120" cy="237744"/>
          </a:xfrm>
          <a:prstGeom prst="rect">
            <a:avLst/>
          </a:prstGeom>
          <a:noFill/>
          <a:ln/>
        </p:spPr>
        <p:txBody>
          <a:bodyPr wrap="square" lIns="0" tIns="0" rIns="0" bIns="0" rtlCol="0" anchor="ctr"/>
          <a:lstStyle/>
          <a:p>
            <a:pPr marL="0" indent="0" algn="l">
              <a:buNone/>
            </a:pPr>
            <a:endParaRPr lang="en-US" sz="950" dirty="0"/>
          </a:p>
        </p:txBody>
      </p:sp>
      <p:sp>
        <p:nvSpPr>
          <p:cNvPr id="59" name="Text 57"/>
          <p:cNvSpPr/>
          <p:nvPr/>
        </p:nvSpPr>
        <p:spPr>
          <a:xfrm>
            <a:off x="8494776" y="4105656"/>
            <a:ext cx="3246120" cy="201168"/>
          </a:xfrm>
          <a:prstGeom prst="rect">
            <a:avLst/>
          </a:prstGeom>
          <a:noFill/>
          <a:ln/>
        </p:spPr>
        <p:txBody>
          <a:bodyPr wrap="square" lIns="0" tIns="0" rIns="0" bIns="0" rtlCol="0" anchor="ctr"/>
          <a:lstStyle/>
          <a:p>
            <a:pPr marL="0" indent="0" algn="l">
              <a:buNone/>
            </a:pPr>
            <a:endParaRPr lang="en-US" sz="850" dirty="0"/>
          </a:p>
        </p:txBody>
      </p:sp>
      <p:pic>
        <p:nvPicPr>
          <p:cNvPr id="82" name="Picture 81">
            <a:extLst>
              <a:ext uri="{FF2B5EF4-FFF2-40B4-BE49-F238E27FC236}">
                <a16:creationId xmlns:a16="http://schemas.microsoft.com/office/drawing/2014/main" id="{E13DBCD0-D9F3-24A1-1566-3FB3133A94B7}"/>
              </a:ext>
            </a:extLst>
          </p:cNvPr>
          <p:cNvPicPr>
            <a:picLocks noChangeAspect="1"/>
          </p:cNvPicPr>
          <p:nvPr/>
        </p:nvPicPr>
        <p:blipFill>
          <a:blip r:embed="rId6"/>
          <a:stretch>
            <a:fillRect/>
          </a:stretch>
        </p:blipFill>
        <p:spPr>
          <a:xfrm>
            <a:off x="384685" y="326277"/>
            <a:ext cx="2540757" cy="3119568"/>
          </a:xfrm>
          <a:prstGeom prst="rect">
            <a:avLst/>
          </a:prstGeom>
        </p:spPr>
      </p:pic>
      <p:sp>
        <p:nvSpPr>
          <p:cNvPr id="83" name="Text 5">
            <a:extLst>
              <a:ext uri="{FF2B5EF4-FFF2-40B4-BE49-F238E27FC236}">
                <a16:creationId xmlns:a16="http://schemas.microsoft.com/office/drawing/2014/main" id="{B21154D2-406B-61BB-7AAD-E00E2E4000A0}"/>
              </a:ext>
            </a:extLst>
          </p:cNvPr>
          <p:cNvSpPr/>
          <p:nvPr/>
        </p:nvSpPr>
        <p:spPr>
          <a:xfrm>
            <a:off x="128016" y="3732176"/>
            <a:ext cx="3200400" cy="2228007"/>
          </a:xfrm>
          <a:prstGeom prst="rect">
            <a:avLst/>
          </a:prstGeom>
          <a:solidFill>
            <a:schemeClr val="accent5">
              <a:lumMod val="20000"/>
              <a:lumOff val="80000"/>
            </a:schemeClr>
          </a:solidFill>
          <a:ln/>
        </p:spPr>
        <p:txBody>
          <a:bodyPr wrap="square" lIns="0" tIns="0" rIns="0" bIns="0" rtlCol="0" anchor="ctr"/>
          <a:lstStyle/>
          <a:p>
            <a:pPr algn="just"/>
            <a:r>
              <a:rPr lang="en-GB" sz="1200" b="1" dirty="0">
                <a:solidFill>
                  <a:prstClr val="black"/>
                </a:solidFill>
                <a:latin typeface="Aptos Display" panose="020B0004020202020204" pitchFamily="34" charset="0"/>
              </a:rPr>
              <a:t>Professor, </a:t>
            </a:r>
            <a:r>
              <a:rPr lang="en-GB" sz="1200" dirty="0">
                <a:solidFill>
                  <a:prstClr val="black"/>
                </a:solidFill>
                <a:latin typeface="Aptos Display" panose="020B0004020202020204" pitchFamily="34" charset="0"/>
              </a:rPr>
              <a:t>Department of Community Medicine </a:t>
            </a:r>
          </a:p>
          <a:p>
            <a:pPr algn="just"/>
            <a:r>
              <a:rPr lang="en-GB" sz="1200" dirty="0">
                <a:solidFill>
                  <a:prstClr val="black"/>
                </a:solidFill>
                <a:latin typeface="Aptos Display" panose="020B0004020202020204" pitchFamily="34" charset="0"/>
              </a:rPr>
              <a:t>&amp; School of Public Health PGIMER Chandigarh</a:t>
            </a:r>
          </a:p>
          <a:p>
            <a:pPr algn="just"/>
            <a:r>
              <a:rPr lang="en-GB" sz="1200" b="1" dirty="0">
                <a:solidFill>
                  <a:prstClr val="black"/>
                </a:solidFill>
                <a:latin typeface="Aptos Display" panose="020B0004020202020204" pitchFamily="34" charset="0"/>
              </a:rPr>
              <a:t>Director &amp; President, </a:t>
            </a:r>
            <a:r>
              <a:rPr lang="en-GB" sz="1200" dirty="0">
                <a:solidFill>
                  <a:prstClr val="black"/>
                </a:solidFill>
                <a:latin typeface="Aptos Display" panose="020B0004020202020204" pitchFamily="34" charset="0"/>
              </a:rPr>
              <a:t>Resource Centre for Tobacco Control (RCTC)</a:t>
            </a:r>
          </a:p>
          <a:p>
            <a:pPr algn="just"/>
            <a:r>
              <a:rPr lang="en-GB" sz="1200" b="1" dirty="0">
                <a:solidFill>
                  <a:prstClr val="black"/>
                </a:solidFill>
                <a:latin typeface="Aptos Display" panose="020B0004020202020204" pitchFamily="34" charset="0"/>
              </a:rPr>
              <a:t>Lead, </a:t>
            </a:r>
            <a:r>
              <a:rPr lang="en-GB" sz="1200" dirty="0">
                <a:solidFill>
                  <a:prstClr val="black"/>
                </a:solidFill>
                <a:latin typeface="Aptos Display" panose="020B0004020202020204" pitchFamily="34" charset="0"/>
              </a:rPr>
              <a:t>WHO Collaborative Centre for Research </a:t>
            </a:r>
          </a:p>
          <a:p>
            <a:pPr algn="just"/>
            <a:r>
              <a:rPr lang="en-GB" sz="1200" dirty="0">
                <a:solidFill>
                  <a:prstClr val="black"/>
                </a:solidFill>
                <a:latin typeface="Aptos Display" panose="020B0004020202020204" pitchFamily="34" charset="0"/>
              </a:rPr>
              <a:t>&amp; Training in Tobacco Control</a:t>
            </a:r>
          </a:p>
          <a:p>
            <a:pPr algn="just"/>
            <a:r>
              <a:rPr lang="en-GB" sz="1200" b="1" dirty="0">
                <a:solidFill>
                  <a:prstClr val="black"/>
                </a:solidFill>
                <a:latin typeface="Aptos Display" panose="020B0004020202020204" pitchFamily="34" charset="0"/>
              </a:rPr>
              <a:t>Convenor, Scientific Support Group, </a:t>
            </a:r>
            <a:r>
              <a:rPr lang="en-GB" sz="1200" b="1" dirty="0" err="1">
                <a:solidFill>
                  <a:prstClr val="black"/>
                </a:solidFill>
                <a:latin typeface="Aptos Display" panose="020B0004020202020204" pitchFamily="34" charset="0"/>
              </a:rPr>
              <a:t>MoHFW</a:t>
            </a:r>
            <a:r>
              <a:rPr lang="en-GB" sz="1200" b="1" dirty="0">
                <a:solidFill>
                  <a:prstClr val="black"/>
                </a:solidFill>
                <a:latin typeface="Aptos Display" panose="020B0004020202020204" pitchFamily="34" charset="0"/>
              </a:rPr>
              <a:t>, GOI</a:t>
            </a:r>
          </a:p>
          <a:p>
            <a:pPr algn="just"/>
            <a:r>
              <a:rPr lang="en-GB" sz="1200" b="1" dirty="0">
                <a:solidFill>
                  <a:prstClr val="black"/>
                </a:solidFill>
                <a:latin typeface="Aptos Display" panose="020B0004020202020204" pitchFamily="34" charset="0"/>
              </a:rPr>
              <a:t>Program Director, </a:t>
            </a:r>
            <a:r>
              <a:rPr lang="en-GB" sz="1200" dirty="0">
                <a:solidFill>
                  <a:prstClr val="black"/>
                </a:solidFill>
                <a:latin typeface="Aptos Display" panose="020B0004020202020204" pitchFamily="34" charset="0"/>
              </a:rPr>
              <a:t>International Public Health Management Development Program (IPHMDP)</a:t>
            </a:r>
          </a:p>
          <a:p>
            <a:pPr algn="just"/>
            <a:r>
              <a:rPr lang="en-GB" sz="1200" b="1" dirty="0">
                <a:solidFill>
                  <a:prstClr val="black"/>
                </a:solidFill>
                <a:latin typeface="Aptos Display" panose="020B0004020202020204" pitchFamily="34" charset="0"/>
              </a:rPr>
              <a:t>Adjunct Professor, </a:t>
            </a:r>
            <a:r>
              <a:rPr lang="en-GB" sz="1200" dirty="0">
                <a:solidFill>
                  <a:prstClr val="black"/>
                </a:solidFill>
                <a:latin typeface="Aptos Display" panose="020B0004020202020204" pitchFamily="34" charset="0"/>
              </a:rPr>
              <a:t>University of Limerick, Ireland</a:t>
            </a:r>
          </a:p>
          <a:p>
            <a:pPr algn="just"/>
            <a:r>
              <a:rPr lang="en-GB" sz="1200" b="1" dirty="0">
                <a:solidFill>
                  <a:prstClr val="black"/>
                </a:solidFill>
                <a:latin typeface="Aptos Display" panose="020B0004020202020204" pitchFamily="34" charset="0"/>
              </a:rPr>
              <a:t>Former Honorary Professor, </a:t>
            </a:r>
            <a:r>
              <a:rPr lang="en-GB" sz="1200" dirty="0">
                <a:solidFill>
                  <a:prstClr val="black"/>
                </a:solidFill>
                <a:latin typeface="Aptos Display" panose="020B0004020202020204" pitchFamily="34" charset="0"/>
              </a:rPr>
              <a:t>Swansea University</a:t>
            </a:r>
          </a:p>
        </p:txBody>
      </p:sp>
      <p:sp>
        <p:nvSpPr>
          <p:cNvPr id="85" name="TextBox 84">
            <a:extLst>
              <a:ext uri="{FF2B5EF4-FFF2-40B4-BE49-F238E27FC236}">
                <a16:creationId xmlns:a16="http://schemas.microsoft.com/office/drawing/2014/main" id="{13E87F69-6161-EEE6-F6B1-9C77BD286262}"/>
              </a:ext>
            </a:extLst>
          </p:cNvPr>
          <p:cNvSpPr txBox="1"/>
          <p:nvPr/>
        </p:nvSpPr>
        <p:spPr>
          <a:xfrm>
            <a:off x="3594701" y="5433057"/>
            <a:ext cx="8469283" cy="938719"/>
          </a:xfrm>
          <a:prstGeom prst="rect">
            <a:avLst/>
          </a:prstGeom>
          <a:solidFill>
            <a:schemeClr val="accent4">
              <a:lumMod val="20000"/>
              <a:lumOff val="80000"/>
            </a:schemeClr>
          </a:solidFill>
        </p:spPr>
        <p:txBody>
          <a:bodyPr wrap="square">
            <a:spAutoFit/>
          </a:bodyPr>
          <a:lstStyle/>
          <a:p>
            <a:pPr algn="just"/>
            <a:r>
              <a:rPr lang="en-GB" sz="1100" dirty="0"/>
              <a:t>Prof. Goel is a recipient of several prestigious national and international awards and fellowships, including the Dr. R.V. Rajam Recognition of Academic Excellence (RAE), Fellowship of the National Academy of Medical Sciences (FNAMS), Global Research Network Award by the Society for Research on Nicotine &amp; Tobacco (SRNT), Dr. J.E. Park Oration Award, Harcharan Singh Oration Award, Vasudeva Oration Award, and Young Researcher Award by the IAPSM–FORD Foundation. He was also conferred with the Excellence in Public Health Award by the Hon’ble Union Minister of Health &amp; Family Welfare, Government of India.</a:t>
            </a:r>
            <a:endParaRPr lang="en-IN" sz="1100" dirty="0"/>
          </a:p>
        </p:txBody>
      </p:sp>
      <p:sp>
        <p:nvSpPr>
          <p:cNvPr id="86" name="Text 16">
            <a:extLst>
              <a:ext uri="{FF2B5EF4-FFF2-40B4-BE49-F238E27FC236}">
                <a16:creationId xmlns:a16="http://schemas.microsoft.com/office/drawing/2014/main" id="{2E2B5EC1-CCB7-CA16-BEAC-1BBE037C620A}"/>
              </a:ext>
            </a:extLst>
          </p:cNvPr>
          <p:cNvSpPr/>
          <p:nvPr/>
        </p:nvSpPr>
        <p:spPr>
          <a:xfrm>
            <a:off x="5829070" y="4569322"/>
            <a:ext cx="1261872" cy="246888"/>
          </a:xfrm>
          <a:prstGeom prst="rect">
            <a:avLst/>
          </a:prstGeom>
          <a:noFill/>
          <a:ln/>
        </p:spPr>
        <p:txBody>
          <a:bodyPr wrap="square" lIns="0" tIns="0" rIns="0" bIns="0" rtlCol="0" anchor="ctr"/>
          <a:lstStyle/>
          <a:p>
            <a:pPr marL="0" indent="0" algn="ctr">
              <a:buNone/>
            </a:pPr>
            <a:endParaRPr lang="en-US" sz="950" dirty="0"/>
          </a:p>
        </p:txBody>
      </p:sp>
      <p:sp>
        <p:nvSpPr>
          <p:cNvPr id="87" name="Shape 18">
            <a:extLst>
              <a:ext uri="{FF2B5EF4-FFF2-40B4-BE49-F238E27FC236}">
                <a16:creationId xmlns:a16="http://schemas.microsoft.com/office/drawing/2014/main" id="{8F43142F-A535-9CB4-31AE-D403D4AF38E0}"/>
              </a:ext>
            </a:extLst>
          </p:cNvPr>
          <p:cNvSpPr/>
          <p:nvPr/>
        </p:nvSpPr>
        <p:spPr>
          <a:xfrm>
            <a:off x="3593592" y="5000450"/>
            <a:ext cx="1709468" cy="244955"/>
          </a:xfrm>
          <a:prstGeom prst="rect">
            <a:avLst/>
          </a:prstGeom>
          <a:solidFill>
            <a:srgbClr val="D2D2D2"/>
          </a:solidFill>
          <a:ln w="12700">
            <a:solidFill>
              <a:srgbClr val="D2D2D2"/>
            </a:solidFill>
            <a:prstDash val="solid"/>
          </a:ln>
        </p:spPr>
        <p:txBody>
          <a:bodyPr/>
          <a:lstStyle/>
          <a:p>
            <a:r>
              <a:rPr lang="en-IN" sz="1100" b="1" dirty="0"/>
              <a:t>Awards &amp; Achievements</a:t>
            </a:r>
          </a:p>
          <a:p>
            <a:endParaRPr lang="en-IN" sz="900" dirty="0"/>
          </a:p>
        </p:txBody>
      </p:sp>
      <p:sp>
        <p:nvSpPr>
          <p:cNvPr id="89" name="TextBox 88">
            <a:extLst>
              <a:ext uri="{FF2B5EF4-FFF2-40B4-BE49-F238E27FC236}">
                <a16:creationId xmlns:a16="http://schemas.microsoft.com/office/drawing/2014/main" id="{797EC634-3980-1612-364E-4715788A84BE}"/>
              </a:ext>
            </a:extLst>
          </p:cNvPr>
          <p:cNvSpPr txBox="1"/>
          <p:nvPr/>
        </p:nvSpPr>
        <p:spPr>
          <a:xfrm>
            <a:off x="7836408" y="4434182"/>
            <a:ext cx="4073759" cy="938719"/>
          </a:xfrm>
          <a:prstGeom prst="rect">
            <a:avLst/>
          </a:prstGeom>
          <a:solidFill>
            <a:srgbClr val="F8FDCB"/>
          </a:solidFill>
        </p:spPr>
        <p:txBody>
          <a:bodyPr wrap="square">
            <a:spAutoFit/>
          </a:bodyPr>
          <a:lstStyle/>
          <a:p>
            <a:r>
              <a:rPr lang="en-GB" sz="1100" dirty="0"/>
              <a:t>🔹 Tobacco Control &amp; WHO FCTC Implementation </a:t>
            </a:r>
          </a:p>
          <a:p>
            <a:r>
              <a:rPr lang="en-GB" sz="1100" dirty="0"/>
              <a:t>🔹 Public Health &amp; Health Systems Strengthening </a:t>
            </a:r>
          </a:p>
          <a:p>
            <a:r>
              <a:rPr lang="en-GB" sz="1100" dirty="0"/>
              <a:t>🔹 Health Management &amp; Policy Translation </a:t>
            </a:r>
          </a:p>
          <a:p>
            <a:r>
              <a:rPr lang="en-GB" sz="1100" dirty="0"/>
              <a:t>🔹 Operational &amp; Implementation Research </a:t>
            </a:r>
          </a:p>
          <a:p>
            <a:r>
              <a:rPr lang="en-GB" sz="1100" dirty="0"/>
              <a:t>🔹 Capacity Building &amp; Global Health Leadership</a:t>
            </a:r>
            <a:endParaRPr lang="en-IN" sz="1100" dirty="0"/>
          </a:p>
        </p:txBody>
      </p:sp>
      <p:sp>
        <p:nvSpPr>
          <p:cNvPr id="91" name="TextBox 90">
            <a:extLst>
              <a:ext uri="{FF2B5EF4-FFF2-40B4-BE49-F238E27FC236}">
                <a16:creationId xmlns:a16="http://schemas.microsoft.com/office/drawing/2014/main" id="{67EAB862-725E-3BFC-B195-3D9D38BC80AE}"/>
              </a:ext>
            </a:extLst>
          </p:cNvPr>
          <p:cNvSpPr txBox="1"/>
          <p:nvPr/>
        </p:nvSpPr>
        <p:spPr>
          <a:xfrm>
            <a:off x="7867407" y="698218"/>
            <a:ext cx="4196577" cy="1446550"/>
          </a:xfrm>
          <a:prstGeom prst="rect">
            <a:avLst/>
          </a:prstGeom>
          <a:solidFill>
            <a:srgbClr val="EEE7FD"/>
          </a:solidFill>
        </p:spPr>
        <p:txBody>
          <a:bodyPr wrap="square">
            <a:spAutoFit/>
          </a:bodyPr>
          <a:lstStyle/>
          <a:p>
            <a:pPr algn="just"/>
            <a:r>
              <a:rPr lang="en-GB" sz="1100" dirty="0"/>
              <a:t>Prof. (Dr.) Sonu Goel obtained his MBBS and MD in Community Medicine from Indira Gandhi Medical College and Hospital and earned his Ph.D. from Maastricht University. He currently serves as Professor of Health Management at Post Graduate Institute of Medical Education and Research and has over 25 years of extensive experience in public health, health systems strengthening, health management, and tobacco control. He is also Adjunct Professor at the University of Limerick and has served as Honorary Professor at Swansea University.</a:t>
            </a:r>
          </a:p>
        </p:txBody>
      </p:sp>
      <p:sp>
        <p:nvSpPr>
          <p:cNvPr id="93" name="TextBox 92">
            <a:extLst>
              <a:ext uri="{FF2B5EF4-FFF2-40B4-BE49-F238E27FC236}">
                <a16:creationId xmlns:a16="http://schemas.microsoft.com/office/drawing/2014/main" id="{39670371-C1FA-C413-3CC8-9847598E9BA2}"/>
              </a:ext>
            </a:extLst>
          </p:cNvPr>
          <p:cNvSpPr txBox="1"/>
          <p:nvPr/>
        </p:nvSpPr>
        <p:spPr>
          <a:xfrm>
            <a:off x="7848929" y="2653444"/>
            <a:ext cx="4129521" cy="1323439"/>
          </a:xfrm>
          <a:prstGeom prst="rect">
            <a:avLst/>
          </a:prstGeom>
          <a:solidFill>
            <a:srgbClr val="FDE7EE"/>
          </a:solidFill>
        </p:spPr>
        <p:txBody>
          <a:bodyPr wrap="square">
            <a:spAutoFit/>
          </a:bodyPr>
          <a:lstStyle/>
          <a:p>
            <a:pPr algn="just"/>
            <a:r>
              <a:rPr lang="en-GB" sz="1000" dirty="0"/>
              <a:t>Prof. Goel has successfully led and supervised more than 50 national and international research projects as Principal Investigator and Co-Investigator and is currently leading multiple ongoing projects in tobacco control, health systems, and implementation research. He has authored over 290 peer-reviewed scientific publications in reputed national and international journals and has contributed significantly to evidence generation in public health and tobacco control. His scholarly contributions also include edited books, policy documents, technical reports, and patents.</a:t>
            </a:r>
          </a:p>
        </p:txBody>
      </p:sp>
      <p:sp>
        <p:nvSpPr>
          <p:cNvPr id="94" name="Shape 45">
            <a:extLst>
              <a:ext uri="{FF2B5EF4-FFF2-40B4-BE49-F238E27FC236}">
                <a16:creationId xmlns:a16="http://schemas.microsoft.com/office/drawing/2014/main" id="{6DD6E85E-0B21-E54B-0429-CA51085F4E3E}"/>
              </a:ext>
            </a:extLst>
          </p:cNvPr>
          <p:cNvSpPr/>
          <p:nvPr/>
        </p:nvSpPr>
        <p:spPr>
          <a:xfrm>
            <a:off x="7909559" y="2269038"/>
            <a:ext cx="2431241" cy="273473"/>
          </a:xfrm>
          <a:prstGeom prst="rect">
            <a:avLst/>
          </a:prstGeom>
          <a:solidFill>
            <a:srgbClr val="D2D2D2"/>
          </a:solidFill>
          <a:ln w="12700">
            <a:solidFill>
              <a:srgbClr val="D2D2D2"/>
            </a:solidFill>
            <a:prstDash val="solid"/>
          </a:ln>
        </p:spPr>
      </p:sp>
      <p:sp>
        <p:nvSpPr>
          <p:cNvPr id="98" name="TextBox 97">
            <a:extLst>
              <a:ext uri="{FF2B5EF4-FFF2-40B4-BE49-F238E27FC236}">
                <a16:creationId xmlns:a16="http://schemas.microsoft.com/office/drawing/2014/main" id="{B50EA70E-4CC3-4A16-E1D0-203FC7AA7D60}"/>
              </a:ext>
            </a:extLst>
          </p:cNvPr>
          <p:cNvSpPr txBox="1"/>
          <p:nvPr/>
        </p:nvSpPr>
        <p:spPr>
          <a:xfrm>
            <a:off x="7818119" y="2265369"/>
            <a:ext cx="243124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41414"/>
                </a:solidFill>
                <a:effectLst/>
                <a:uLnTx/>
                <a:uFillTx/>
                <a:latin typeface="Calibri" pitchFamily="34" charset="0"/>
                <a:ea typeface="Calibri" pitchFamily="34" charset="-122"/>
                <a:cs typeface="Calibri" pitchFamily="34" charset="-120"/>
              </a:rPr>
              <a:t>Research Projects &amp; Publications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4" name="Rectangle 14"/>
          <p:cNvSpPr>
            <a:spLocks noChangeArrowheads="1"/>
          </p:cNvSpPr>
          <p:nvPr/>
        </p:nvSpPr>
        <p:spPr bwMode="auto">
          <a:xfrm>
            <a:off x="0" y="49530"/>
            <a:ext cx="182880" cy="358140"/>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endParaRPr lang="en-US"/>
          </a:p>
        </p:txBody>
      </p:sp>
      <p:sp>
        <p:nvSpPr>
          <p:cNvPr id="1048595" name="Rectangle 15"/>
          <p:cNvSpPr>
            <a:spLocks noChangeArrowheads="1"/>
          </p:cNvSpPr>
          <p:nvPr/>
        </p:nvSpPr>
        <p:spPr bwMode="auto">
          <a:xfrm>
            <a:off x="6096000" y="457200"/>
            <a:ext cx="0" cy="0"/>
          </a:xfrm>
          <a:prstGeom prst="rect">
            <a:avLst/>
          </a:prstGeom>
          <a:solidFill>
            <a:schemeClr val="accent1"/>
          </a:solidFill>
          <a:ln w="9525">
            <a:solidFill>
              <a:schemeClr val="tx1"/>
            </a:solidFill>
            <a:miter lim="800000"/>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48597" name="Content Placeholder 7"/>
          <p:cNvSpPr>
            <a:spLocks noGrp="1"/>
          </p:cNvSpPr>
          <p:nvPr>
            <p:ph idx="1"/>
          </p:nvPr>
        </p:nvSpPr>
        <p:spPr>
          <a:xfrm>
            <a:off x="3625192" y="197480"/>
            <a:ext cx="8339332" cy="5370951"/>
          </a:xfrm>
        </p:spPr>
        <p:txBody>
          <a:bodyPr>
            <a:noAutofit/>
          </a:bodyPr>
          <a:lstStyle/>
          <a:p>
            <a:pPr algn="just">
              <a:buFont typeface="Wingdings" panose="05000000000000000000" pitchFamily="2" charset="2"/>
              <a:buChar char="v"/>
            </a:pPr>
            <a:r>
              <a:rPr lang="en-GB" sz="1400" b="1" dirty="0">
                <a:solidFill>
                  <a:srgbClr val="203864"/>
                </a:solidFill>
                <a:latin typeface="Aptos Display" panose="020B0004020202020204" pitchFamily="34" charset="0"/>
              </a:rPr>
              <a:t>Qualifications &amp; Experience</a:t>
            </a:r>
          </a:p>
          <a:p>
            <a:pPr algn="just"/>
            <a:r>
              <a:rPr lang="en-GB" sz="1400" dirty="0">
                <a:latin typeface="Aptos Display" panose="020B0004020202020204" pitchFamily="34" charset="0"/>
              </a:rPr>
              <a:t>Prof. (Dr.) Sonu Goel obtained his MBBS and MD in Community Medicine from Indira Gandhi Medical College and Hospital and earned his Ph.D. from Maastricht University. He currently serves as Professor of Health Management at Post Graduate Institute of Medical Education and Research and has over 25 years of extensive experience in public health, health systems strengthening, health management, and tobacco control. He is also Adjunct Professor at the University of Limerick and has served as Honorary Professor at Swansea University.</a:t>
            </a:r>
          </a:p>
          <a:p>
            <a:pPr algn="just">
              <a:buFont typeface="Wingdings" panose="05000000000000000000" pitchFamily="2" charset="2"/>
              <a:buChar char="v"/>
            </a:pPr>
            <a:r>
              <a:rPr lang="en-GB" sz="1400" b="1" dirty="0">
                <a:solidFill>
                  <a:srgbClr val="203864"/>
                </a:solidFill>
                <a:latin typeface="Aptos Display" panose="020B0004020202020204" pitchFamily="34" charset="0"/>
              </a:rPr>
              <a:t>Research Projects &amp; Publications</a:t>
            </a:r>
          </a:p>
          <a:p>
            <a:pPr algn="just"/>
            <a:r>
              <a:rPr lang="en-GB" sz="1400" dirty="0">
                <a:latin typeface="Aptos Display" panose="020B0004020202020204" pitchFamily="34" charset="0"/>
              </a:rPr>
              <a:t>Prof. Goel has successfully led and supervised more than 50 national and international research projects as Principal Investigator and Co-Investigator and is currently leading multiple ongoing projects in tobacco control, health systems, and implementation research. He has authored over 290 peer-reviewed scientific publications in reputed national and international journals and has contributed significantly to evidence generation in public health and tobacco control. His scholarly contributions also include edited books, policy documents, technical reports, and patents.</a:t>
            </a:r>
          </a:p>
          <a:p>
            <a:pPr algn="just">
              <a:buFont typeface="Wingdings" panose="05000000000000000000" pitchFamily="2" charset="2"/>
              <a:buChar char="v"/>
            </a:pPr>
            <a:r>
              <a:rPr lang="en-GB" sz="1400" b="1" dirty="0">
                <a:solidFill>
                  <a:srgbClr val="203864"/>
                </a:solidFill>
                <a:latin typeface="Aptos Display" panose="020B0004020202020204" pitchFamily="34" charset="0"/>
              </a:rPr>
              <a:t>Awards &amp; Achievements</a:t>
            </a:r>
          </a:p>
          <a:p>
            <a:pPr algn="just"/>
            <a:r>
              <a:rPr lang="en-GB" sz="1400" dirty="0">
                <a:latin typeface="Aptos Display" panose="020B0004020202020204" pitchFamily="34" charset="0"/>
              </a:rPr>
              <a:t>Prof. Goel is a recipient of several prestigious national and international awards and fellowships, including the Dr. R.V. Rajam Recognition of Academic Excellence (RAE), Fellowship of the National Academy of Medical Sciences (FNAMS), Global Research Network Award by the Society for Research on Nicotine &amp; Tobacco (SRNT), Dr. J.E. Park Oration Award, Harcharan Singh Oration Award, Vasudeva Oration Award, and Young Researcher Award by the IAPSM–FORD Foundation. He was also conferred with the Excellence in Public Health Award by the Hon’ble Union Minister of Health &amp; Family Welfare, Government of India.</a:t>
            </a:r>
          </a:p>
          <a:p>
            <a:pPr algn="just">
              <a:buFont typeface="Wingdings" panose="05000000000000000000" pitchFamily="2" charset="2"/>
              <a:buChar char="v"/>
            </a:pPr>
            <a:r>
              <a:rPr lang="en-GB" sz="1400" b="1" dirty="0">
                <a:solidFill>
                  <a:srgbClr val="203864"/>
                </a:solidFill>
                <a:latin typeface="Aptos Display" panose="020B0004020202020204" pitchFamily="34" charset="0"/>
              </a:rPr>
              <a:t>Work Related to Tobacco Control</a:t>
            </a:r>
          </a:p>
          <a:p>
            <a:pPr algn="just"/>
            <a:r>
              <a:rPr lang="en-GB" sz="1400" dirty="0">
                <a:latin typeface="Aptos Display" panose="020B0004020202020204" pitchFamily="34" charset="0"/>
              </a:rPr>
              <a:t>Prof. Goel is a globally recognized leader in tobacco control and implementation science. He serves as the Chair of the Tobacco Control Section and leads the MPOWER Research Group of The Union. He is the Director and President of the Resource Centre for Tobacco Control (RCTC) and leads the WHO Collaborative Centre for Research and Training in Tobacco Control. He also serves as the Convenor of the Scientific Support Group for strengthening National Tobacco Testing Laboratories (NTTLs), constituted by the Ministry of Health &amp; Family Welfare, Government of India, and leads multiple initiatives focused on strengthening WHO FCTC implementation, research capacity building, and tobacco product regulation in India and globally.</a:t>
            </a:r>
          </a:p>
          <a:p>
            <a:pPr>
              <a:lnSpc>
                <a:spcPct val="100000"/>
              </a:lnSpc>
            </a:pPr>
            <a:endParaRPr lang="en-US" sz="1600" dirty="0">
              <a:latin typeface="Aptos Display" panose="020B0004020202020204" pitchFamily="34" charset="0"/>
            </a:endParaRPr>
          </a:p>
        </p:txBody>
      </p:sp>
      <p:sp>
        <p:nvSpPr>
          <p:cNvPr id="5" name="Rectangle 4">
            <a:extLst>
              <a:ext uri="{FF2B5EF4-FFF2-40B4-BE49-F238E27FC236}">
                <a16:creationId xmlns:a16="http://schemas.microsoft.com/office/drawing/2014/main" id="{A7A78D03-621C-9C02-5D83-08B4081D6D88}"/>
              </a:ext>
            </a:extLst>
          </p:cNvPr>
          <p:cNvSpPr/>
          <p:nvPr/>
        </p:nvSpPr>
        <p:spPr>
          <a:xfrm>
            <a:off x="0" y="-9842"/>
            <a:ext cx="12192000" cy="6867842"/>
          </a:xfrm>
          <a:prstGeom prst="rect">
            <a:avLst/>
          </a:prstGeom>
          <a:noFill/>
          <a:ln w="762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ectangle 5">
            <a:extLst>
              <a:ext uri="{FF2B5EF4-FFF2-40B4-BE49-F238E27FC236}">
                <a16:creationId xmlns:a16="http://schemas.microsoft.com/office/drawing/2014/main" id="{AEA9C581-95B1-B928-E54C-4D801D6757F8}"/>
              </a:ext>
            </a:extLst>
          </p:cNvPr>
          <p:cNvSpPr/>
          <p:nvPr/>
        </p:nvSpPr>
        <p:spPr>
          <a:xfrm>
            <a:off x="626475" y="296498"/>
            <a:ext cx="1978090" cy="239796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Rectangle 8">
            <a:extLst>
              <a:ext uri="{FF2B5EF4-FFF2-40B4-BE49-F238E27FC236}">
                <a16:creationId xmlns:a16="http://schemas.microsoft.com/office/drawing/2014/main" id="{4039722E-755A-CC72-C9B6-7606A11A30F8}"/>
              </a:ext>
            </a:extLst>
          </p:cNvPr>
          <p:cNvSpPr/>
          <p:nvPr/>
        </p:nvSpPr>
        <p:spPr>
          <a:xfrm>
            <a:off x="227476" y="2882956"/>
            <a:ext cx="3276119" cy="3631763"/>
          </a:xfrm>
          <a:prstGeom prst="rect">
            <a:avLst/>
          </a:prstGeom>
        </p:spPr>
        <p:txBody>
          <a:bodyPr wrap="square">
            <a:spAutoFit/>
          </a:bodyPr>
          <a:lstStyle/>
          <a:p>
            <a:pPr algn="just"/>
            <a:r>
              <a:rPr kumimoji="0" lang="en-GB" sz="2000" b="1" i="0" u="none" strike="noStrike" kern="1200" cap="none" spc="0" normalizeH="0" baseline="0" noProof="0" dirty="0">
                <a:ln>
                  <a:noFill/>
                </a:ln>
                <a:solidFill>
                  <a:prstClr val="black"/>
                </a:solidFill>
                <a:effectLst/>
                <a:uLnTx/>
                <a:uFillTx/>
                <a:latin typeface="Aptos Display" panose="020B0004020202020204" pitchFamily="34" charset="0"/>
              </a:rPr>
              <a:t>Prof. (Dr.) Sonu Goel</a:t>
            </a:r>
          </a:p>
          <a:p>
            <a:pPr algn="just"/>
            <a:r>
              <a:rPr kumimoji="0" lang="en-GB" sz="1400" b="1" i="0" u="none" strike="noStrike" kern="1200" cap="none" spc="0" normalizeH="0" baseline="0" noProof="0" dirty="0">
                <a:ln>
                  <a:noFill/>
                </a:ln>
                <a:solidFill>
                  <a:prstClr val="black"/>
                </a:solidFill>
                <a:effectLst/>
                <a:uLnTx/>
                <a:uFillTx/>
                <a:latin typeface="Aptos Display" panose="020B0004020202020204" pitchFamily="34" charset="0"/>
              </a:rPr>
              <a:t>Professor, </a:t>
            </a:r>
            <a:r>
              <a:rPr kumimoji="0" lang="en-GB" sz="1400" i="0" u="none" strike="noStrike" kern="1200" cap="none" spc="0" normalizeH="0" baseline="0" noProof="0" dirty="0">
                <a:ln>
                  <a:noFill/>
                </a:ln>
                <a:solidFill>
                  <a:prstClr val="black"/>
                </a:solidFill>
                <a:effectLst/>
                <a:uLnTx/>
                <a:uFillTx/>
                <a:latin typeface="Aptos Display" panose="020B0004020202020204" pitchFamily="34" charset="0"/>
              </a:rPr>
              <a:t>DCM &amp; SPH PGIMER Chandigarh</a:t>
            </a:r>
          </a:p>
          <a:p>
            <a:pPr algn="just"/>
            <a:r>
              <a:rPr kumimoji="0" lang="en-GB" sz="1400" b="1" i="0" u="none" strike="noStrike" kern="1200" cap="none" spc="0" normalizeH="0" baseline="0" noProof="0" dirty="0">
                <a:ln>
                  <a:noFill/>
                </a:ln>
                <a:solidFill>
                  <a:prstClr val="black"/>
                </a:solidFill>
                <a:effectLst/>
                <a:uLnTx/>
                <a:uFillTx/>
                <a:latin typeface="Aptos Display" panose="020B0004020202020204" pitchFamily="34" charset="0"/>
              </a:rPr>
              <a:t>Director &amp; President, </a:t>
            </a:r>
            <a:r>
              <a:rPr kumimoji="0" lang="en-GB" sz="1400" i="0" u="none" strike="noStrike" kern="1200" cap="none" spc="0" normalizeH="0" baseline="0" noProof="0" dirty="0">
                <a:ln>
                  <a:noFill/>
                </a:ln>
                <a:solidFill>
                  <a:prstClr val="black"/>
                </a:solidFill>
                <a:effectLst/>
                <a:uLnTx/>
                <a:uFillTx/>
                <a:latin typeface="Aptos Display" panose="020B0004020202020204" pitchFamily="34" charset="0"/>
              </a:rPr>
              <a:t>Resource Centre for Tobacco Control (RCTC)</a:t>
            </a:r>
          </a:p>
          <a:p>
            <a:pPr algn="just"/>
            <a:r>
              <a:rPr kumimoji="0" lang="en-GB" sz="1400" b="1" i="0" u="none" strike="noStrike" kern="1200" cap="none" spc="0" normalizeH="0" baseline="0" noProof="0" dirty="0">
                <a:ln>
                  <a:noFill/>
                </a:ln>
                <a:solidFill>
                  <a:prstClr val="black"/>
                </a:solidFill>
                <a:effectLst/>
                <a:uLnTx/>
                <a:uFillTx/>
                <a:latin typeface="Aptos Display" panose="020B0004020202020204" pitchFamily="34" charset="0"/>
              </a:rPr>
              <a:t>Lead, </a:t>
            </a:r>
            <a:r>
              <a:rPr kumimoji="0" lang="en-GB" sz="1400" i="0" u="none" strike="noStrike" kern="1200" cap="none" spc="0" normalizeH="0" baseline="0" noProof="0" dirty="0">
                <a:ln>
                  <a:noFill/>
                </a:ln>
                <a:solidFill>
                  <a:prstClr val="black"/>
                </a:solidFill>
                <a:effectLst/>
                <a:uLnTx/>
                <a:uFillTx/>
                <a:latin typeface="Aptos Display" panose="020B0004020202020204" pitchFamily="34" charset="0"/>
              </a:rPr>
              <a:t>WHO Collaborative Centre for Research &amp; Training in Tobacco Control</a:t>
            </a:r>
          </a:p>
          <a:p>
            <a:pPr algn="just"/>
            <a:r>
              <a:rPr kumimoji="0" lang="en-GB" sz="1400" b="1" i="0" u="none" strike="noStrike" kern="1200" cap="none" spc="0" normalizeH="0" baseline="0" noProof="0" dirty="0">
                <a:ln>
                  <a:noFill/>
                </a:ln>
                <a:solidFill>
                  <a:prstClr val="black"/>
                </a:solidFill>
                <a:effectLst/>
                <a:uLnTx/>
                <a:uFillTx/>
                <a:latin typeface="Aptos Display" panose="020B0004020202020204" pitchFamily="34" charset="0"/>
              </a:rPr>
              <a:t>Convenor, Scientific Support Group, </a:t>
            </a:r>
            <a:r>
              <a:rPr kumimoji="0" lang="en-GB" sz="1400" b="1" i="0" u="none" strike="noStrike" kern="1200" cap="none" spc="0" normalizeH="0" baseline="0" noProof="0" dirty="0" err="1">
                <a:ln>
                  <a:noFill/>
                </a:ln>
                <a:solidFill>
                  <a:prstClr val="black"/>
                </a:solidFill>
                <a:effectLst/>
                <a:uLnTx/>
                <a:uFillTx/>
                <a:latin typeface="Aptos Display" panose="020B0004020202020204" pitchFamily="34" charset="0"/>
              </a:rPr>
              <a:t>MoHFW</a:t>
            </a:r>
            <a:r>
              <a:rPr kumimoji="0" lang="en-GB" sz="1400" b="1" i="0" u="none" strike="noStrike" kern="1200" cap="none" spc="0" normalizeH="0" baseline="0" noProof="0" dirty="0">
                <a:ln>
                  <a:noFill/>
                </a:ln>
                <a:solidFill>
                  <a:prstClr val="black"/>
                </a:solidFill>
                <a:effectLst/>
                <a:uLnTx/>
                <a:uFillTx/>
                <a:latin typeface="Aptos Display" panose="020B0004020202020204" pitchFamily="34" charset="0"/>
              </a:rPr>
              <a:t>, GOI</a:t>
            </a:r>
          </a:p>
          <a:p>
            <a:pPr algn="just"/>
            <a:r>
              <a:rPr kumimoji="0" lang="en-GB" sz="1400" b="1" i="0" u="none" strike="noStrike" kern="1200" cap="none" spc="0" normalizeH="0" baseline="0" noProof="0" dirty="0">
                <a:ln>
                  <a:noFill/>
                </a:ln>
                <a:solidFill>
                  <a:prstClr val="black"/>
                </a:solidFill>
                <a:effectLst/>
                <a:uLnTx/>
                <a:uFillTx/>
                <a:latin typeface="Aptos Display" panose="020B0004020202020204" pitchFamily="34" charset="0"/>
              </a:rPr>
              <a:t>Program Director, </a:t>
            </a:r>
            <a:r>
              <a:rPr kumimoji="0" lang="en-GB" sz="1400" i="0" u="none" strike="noStrike" kern="1200" cap="none" spc="0" normalizeH="0" baseline="0" noProof="0" dirty="0">
                <a:ln>
                  <a:noFill/>
                </a:ln>
                <a:solidFill>
                  <a:prstClr val="black"/>
                </a:solidFill>
                <a:effectLst/>
                <a:uLnTx/>
                <a:uFillTx/>
                <a:latin typeface="Aptos Display" panose="020B0004020202020204" pitchFamily="34" charset="0"/>
              </a:rPr>
              <a:t>International Public Health Management Development Program (IPHMDP)</a:t>
            </a:r>
          </a:p>
          <a:p>
            <a:pPr algn="just"/>
            <a:r>
              <a:rPr kumimoji="0" lang="en-GB" sz="1400" b="1" i="0" u="none" strike="noStrike" kern="1200" cap="none" spc="0" normalizeH="0" baseline="0" noProof="0" dirty="0">
                <a:ln>
                  <a:noFill/>
                </a:ln>
                <a:solidFill>
                  <a:prstClr val="black"/>
                </a:solidFill>
                <a:effectLst/>
                <a:uLnTx/>
                <a:uFillTx/>
                <a:latin typeface="Aptos Display" panose="020B0004020202020204" pitchFamily="34" charset="0"/>
              </a:rPr>
              <a:t>Adjunct Professor, </a:t>
            </a:r>
            <a:r>
              <a:rPr kumimoji="0" lang="en-GB" sz="1400" i="0" u="none" strike="noStrike" kern="1200" cap="none" spc="0" normalizeH="0" baseline="0" noProof="0" dirty="0">
                <a:ln>
                  <a:noFill/>
                </a:ln>
                <a:solidFill>
                  <a:prstClr val="black"/>
                </a:solidFill>
                <a:effectLst/>
                <a:uLnTx/>
                <a:uFillTx/>
                <a:latin typeface="Aptos Display" panose="020B0004020202020204" pitchFamily="34" charset="0"/>
              </a:rPr>
              <a:t>University of Limerick, Ireland</a:t>
            </a:r>
          </a:p>
          <a:p>
            <a:pPr algn="just"/>
            <a:r>
              <a:rPr kumimoji="0" lang="en-GB" sz="1400" b="1" i="0" u="none" strike="noStrike" kern="1200" cap="none" spc="0" normalizeH="0" baseline="0" noProof="0" dirty="0">
                <a:ln>
                  <a:noFill/>
                </a:ln>
                <a:solidFill>
                  <a:prstClr val="black"/>
                </a:solidFill>
                <a:effectLst/>
                <a:uLnTx/>
                <a:uFillTx/>
                <a:latin typeface="Aptos Display" panose="020B0004020202020204" pitchFamily="34" charset="0"/>
              </a:rPr>
              <a:t>Former Honorary Professor, </a:t>
            </a:r>
            <a:r>
              <a:rPr kumimoji="0" lang="en-GB" sz="1400" i="0" u="none" strike="noStrike" kern="1200" cap="none" spc="0" normalizeH="0" baseline="0" noProof="0" dirty="0">
                <a:ln>
                  <a:noFill/>
                </a:ln>
                <a:solidFill>
                  <a:prstClr val="black"/>
                </a:solidFill>
                <a:effectLst/>
                <a:uLnTx/>
                <a:uFillTx/>
                <a:latin typeface="Aptos Display" panose="020B0004020202020204" pitchFamily="34" charset="0"/>
              </a:rPr>
              <a:t>Swansea University</a:t>
            </a:r>
          </a:p>
        </p:txBody>
      </p:sp>
      <p:pic>
        <p:nvPicPr>
          <p:cNvPr id="15" name="Picture 14" descr="A person in a suit and tie&#10;&#10;Description automatically generated">
            <a:extLst>
              <a:ext uri="{FF2B5EF4-FFF2-40B4-BE49-F238E27FC236}">
                <a16:creationId xmlns:a16="http://schemas.microsoft.com/office/drawing/2014/main" id="{392FE880-7E8E-98FC-6B49-B8AF37AAD1EC}"/>
              </a:ext>
            </a:extLst>
          </p:cNvPr>
          <p:cNvPicPr>
            <a:picLocks noChangeAspect="1"/>
          </p:cNvPicPr>
          <p:nvPr/>
        </p:nvPicPr>
        <p:blipFill rotWithShape="1">
          <a:blip r:embed="rId2">
            <a:extLst>
              <a:ext uri="{28A0092B-C50C-407E-A947-70E740481C1C}">
                <a14:useLocalDpi xmlns:a14="http://schemas.microsoft.com/office/drawing/2010/main" val="0"/>
              </a:ext>
            </a:extLst>
          </a:blip>
          <a:srcRect l="21531" r="22033" b="4838"/>
          <a:stretch/>
        </p:blipFill>
        <p:spPr>
          <a:xfrm>
            <a:off x="586590" y="228600"/>
            <a:ext cx="2057860" cy="2533765"/>
          </a:xfrm>
          <a:prstGeom prst="rect">
            <a:avLst/>
          </a:prstGeom>
        </p:spPr>
      </p:pic>
    </p:spTree>
    <p:extLst>
      <p:ext uri="{BB962C8B-B14F-4D97-AF65-F5344CB8AC3E}">
        <p14:creationId xmlns:p14="http://schemas.microsoft.com/office/powerpoint/2010/main" val="16223563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389</TotalTime>
  <Words>1110</Words>
  <Application>Microsoft Office PowerPoint</Application>
  <PresentationFormat>Widescreen</PresentationFormat>
  <Paragraphs>59</Paragraphs>
  <Slides>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Aptos Display</vt:lpstr>
      <vt:lpstr>Arial</vt:lpstr>
      <vt:lpstr>Calibri</vt:lpstr>
      <vt:lpstr>Calibri Light</vt:lpstr>
      <vt:lpstr>Wingdings</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Benazir Alam</dc:creator>
  <cp:lastModifiedBy>Diksha Walia</cp:lastModifiedBy>
  <cp:revision>7</cp:revision>
  <dcterms:created xsi:type="dcterms:W3CDTF">2023-09-13T07:49:34Z</dcterms:created>
  <dcterms:modified xsi:type="dcterms:W3CDTF">2026-05-08T09:38:52Z</dcterms:modified>
</cp:coreProperties>
</file>